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74" r:id="rId5"/>
    <p:sldId id="259" r:id="rId6"/>
    <p:sldId id="289" r:id="rId7"/>
    <p:sldId id="281" r:id="rId8"/>
    <p:sldId id="260" r:id="rId9"/>
    <p:sldId id="283" r:id="rId10"/>
    <p:sldId id="290" r:id="rId11"/>
    <p:sldId id="280" r:id="rId12"/>
    <p:sldId id="284" r:id="rId13"/>
    <p:sldId id="291" r:id="rId14"/>
    <p:sldId id="279" r:id="rId15"/>
    <p:sldId id="288" r:id="rId16"/>
    <p:sldId id="282" r:id="rId17"/>
    <p:sldId id="285" r:id="rId18"/>
    <p:sldId id="286" r:id="rId19"/>
    <p:sldId id="287" r:id="rId20"/>
    <p:sldId id="292" r:id="rId21"/>
    <p:sldId id="269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74" autoAdjust="0"/>
    <p:restoredTop sz="94660"/>
  </p:normalViewPr>
  <p:slideViewPr>
    <p:cSldViewPr snapToGrid="0">
      <p:cViewPr varScale="1">
        <p:scale>
          <a:sx n="64" d="100"/>
          <a:sy n="64" d="100"/>
        </p:scale>
        <p:origin x="108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65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D975AE-206E-4B7F-A430-00F93A5A9B9D}" type="doc">
      <dgm:prSet loTypeId="urn:microsoft.com/office/officeart/2008/layout/RadialCluster" loCatId="cycle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B8A62B20-E254-431D-BD7E-BC760467B0AA}">
      <dgm:prSet phldrT="[Text]" custT="1"/>
      <dgm:spPr/>
      <dgm:t>
        <a:bodyPr/>
        <a:lstStyle/>
        <a:p>
          <a:r>
            <a:rPr lang="en-US" sz="6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</a:t>
          </a:r>
        </a:p>
      </dgm:t>
    </dgm:pt>
    <dgm:pt modelId="{F2469257-BBD4-40D2-B692-0B8DEC982ABA}" type="parTrans" cxnId="{90A6F598-9C47-4D30-A088-02FEB560343A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302CEF5-CD75-44CB-9C07-48C24A9D56F3}" type="sibTrans" cxnId="{90A6F598-9C47-4D30-A088-02FEB560343A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1AFFA6-B64B-463E-80D5-F27FA9C0C0D1}">
      <dgm:prSet phldrT="[Text]"/>
      <dgm:spPr/>
      <dgm:t>
        <a:bodyPr/>
        <a:lstStyle/>
        <a:p>
          <a:r>
            <a: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ar</a:t>
          </a:r>
        </a:p>
      </dgm:t>
    </dgm:pt>
    <dgm:pt modelId="{F413F5BE-C8B7-4373-BD2A-8DB3AA1C0917}" type="parTrans" cxnId="{E7AFB919-E47C-45EF-93AA-334AC0DF32C7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D9D0A9C-9903-4505-B7DB-3274F5B9F0AB}" type="sibTrans" cxnId="{E7AFB919-E47C-45EF-93AA-334AC0DF32C7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83B7BED-67E1-48E5-9388-C91BDC83CAFA}">
      <dgm:prSet phldrT="[Text]"/>
      <dgm:spPr/>
      <dgm:t>
        <a:bodyPr/>
        <a:lstStyle/>
        <a:p>
          <a:r>
            <a: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nd</a:t>
          </a:r>
        </a:p>
      </dgm:t>
    </dgm:pt>
    <dgm:pt modelId="{54D6A6DF-8C77-4BE9-842D-BF9EBECDEDB4}" type="parTrans" cxnId="{2FD623D3-3A61-4303-9A5F-7B8A55907C2F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5853A3-B396-487D-A523-7B6334C2CBED}" type="sibTrans" cxnId="{2FD623D3-3A61-4303-9A5F-7B8A55907C2F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DAA087-9393-44BC-8BF9-0F6A6A15FE1D}">
      <dgm:prSet phldrT="[Text]"/>
      <dgm:spPr/>
      <dgm:t>
        <a:bodyPr/>
        <a:lstStyle/>
        <a:p>
          <a:r>
            <a: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ye</a:t>
          </a:r>
        </a:p>
      </dgm:t>
    </dgm:pt>
    <dgm:pt modelId="{FA0DEEEA-E48E-48F6-86A9-DE4999F3DE27}" type="parTrans" cxnId="{06F084D3-EA5E-42FD-A64A-0DAA1645CB87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8588980-B2E4-4639-A719-450846075F40}" type="sibTrans" cxnId="{06F084D3-EA5E-42FD-A64A-0DAA1645CB87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B234DE5-6996-46E3-B06D-104B268EE37B}" type="pres">
      <dgm:prSet presAssocID="{5DD975AE-206E-4B7F-A430-00F93A5A9B9D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5FD375A6-F761-4CF4-A3FD-D407D200AD89}" type="pres">
      <dgm:prSet presAssocID="{B8A62B20-E254-431D-BD7E-BC760467B0AA}" presName="singleCycle" presStyleCnt="0"/>
      <dgm:spPr/>
    </dgm:pt>
    <dgm:pt modelId="{AB8405C9-B8B5-4F14-9BF7-AA830E7FB28D}" type="pres">
      <dgm:prSet presAssocID="{B8A62B20-E254-431D-BD7E-BC760467B0AA}" presName="singleCenter" presStyleLbl="node1" presStyleIdx="0" presStyleCnt="4" custLinFactNeighborY="282">
        <dgm:presLayoutVars>
          <dgm:chMax val="7"/>
          <dgm:chPref val="7"/>
        </dgm:presLayoutVars>
      </dgm:prSet>
      <dgm:spPr/>
    </dgm:pt>
    <dgm:pt modelId="{319DBFAC-E52E-4416-A55B-633ECB806B95}" type="pres">
      <dgm:prSet presAssocID="{F413F5BE-C8B7-4373-BD2A-8DB3AA1C0917}" presName="Name56" presStyleLbl="parChTrans1D2" presStyleIdx="0" presStyleCnt="3"/>
      <dgm:spPr/>
    </dgm:pt>
    <dgm:pt modelId="{1F651CD6-7C5C-4295-9A73-56DA1FAEC4B0}" type="pres">
      <dgm:prSet presAssocID="{D51AFFA6-B64B-463E-80D5-F27FA9C0C0D1}" presName="text0" presStyleLbl="node1" presStyleIdx="1" presStyleCnt="4">
        <dgm:presLayoutVars>
          <dgm:bulletEnabled val="1"/>
        </dgm:presLayoutVars>
      </dgm:prSet>
      <dgm:spPr/>
    </dgm:pt>
    <dgm:pt modelId="{5A3401A7-3793-43AB-94FA-3B8E598F8545}" type="pres">
      <dgm:prSet presAssocID="{54D6A6DF-8C77-4BE9-842D-BF9EBECDEDB4}" presName="Name56" presStyleLbl="parChTrans1D2" presStyleIdx="1" presStyleCnt="3"/>
      <dgm:spPr/>
    </dgm:pt>
    <dgm:pt modelId="{63F0C85E-B349-42A3-9BC2-D75543DB57F8}" type="pres">
      <dgm:prSet presAssocID="{E83B7BED-67E1-48E5-9388-C91BDC83CAFA}" presName="text0" presStyleLbl="node1" presStyleIdx="2" presStyleCnt="4">
        <dgm:presLayoutVars>
          <dgm:bulletEnabled val="1"/>
        </dgm:presLayoutVars>
      </dgm:prSet>
      <dgm:spPr/>
    </dgm:pt>
    <dgm:pt modelId="{B30FE06B-1D6D-45BF-BCFB-4B09043B40CA}" type="pres">
      <dgm:prSet presAssocID="{FA0DEEEA-E48E-48F6-86A9-DE4999F3DE27}" presName="Name56" presStyleLbl="parChTrans1D2" presStyleIdx="2" presStyleCnt="3"/>
      <dgm:spPr/>
    </dgm:pt>
    <dgm:pt modelId="{0AE8A9B1-F0EE-4B15-8A9C-342D1FE19250}" type="pres">
      <dgm:prSet presAssocID="{C5DAA087-9393-44BC-8BF9-0F6A6A15FE1D}" presName="text0" presStyleLbl="node1" presStyleIdx="3" presStyleCnt="4">
        <dgm:presLayoutVars>
          <dgm:bulletEnabled val="1"/>
        </dgm:presLayoutVars>
      </dgm:prSet>
      <dgm:spPr/>
    </dgm:pt>
  </dgm:ptLst>
  <dgm:cxnLst>
    <dgm:cxn modelId="{F2AA9318-6E37-432B-816E-C3811C0FA0D1}" type="presOf" srcId="{5DD975AE-206E-4B7F-A430-00F93A5A9B9D}" destId="{8B234DE5-6996-46E3-B06D-104B268EE37B}" srcOrd="0" destOrd="0" presId="urn:microsoft.com/office/officeart/2008/layout/RadialCluster"/>
    <dgm:cxn modelId="{E7AFB919-E47C-45EF-93AA-334AC0DF32C7}" srcId="{B8A62B20-E254-431D-BD7E-BC760467B0AA}" destId="{D51AFFA6-B64B-463E-80D5-F27FA9C0C0D1}" srcOrd="0" destOrd="0" parTransId="{F413F5BE-C8B7-4373-BD2A-8DB3AA1C0917}" sibTransId="{3D9D0A9C-9903-4505-B7DB-3274F5B9F0AB}"/>
    <dgm:cxn modelId="{8AB6F332-2FC4-4809-9C1D-61A825AF231B}" type="presOf" srcId="{B8A62B20-E254-431D-BD7E-BC760467B0AA}" destId="{AB8405C9-B8B5-4F14-9BF7-AA830E7FB28D}" srcOrd="0" destOrd="0" presId="urn:microsoft.com/office/officeart/2008/layout/RadialCluster"/>
    <dgm:cxn modelId="{41A8BE6A-76B7-4698-9624-B7573A78DB72}" type="presOf" srcId="{E83B7BED-67E1-48E5-9388-C91BDC83CAFA}" destId="{63F0C85E-B349-42A3-9BC2-D75543DB57F8}" srcOrd="0" destOrd="0" presId="urn:microsoft.com/office/officeart/2008/layout/RadialCluster"/>
    <dgm:cxn modelId="{D3AF8A54-DC0F-45ED-BB21-68FA4B98F60C}" type="presOf" srcId="{F413F5BE-C8B7-4373-BD2A-8DB3AA1C0917}" destId="{319DBFAC-E52E-4416-A55B-633ECB806B95}" srcOrd="0" destOrd="0" presId="urn:microsoft.com/office/officeart/2008/layout/RadialCluster"/>
    <dgm:cxn modelId="{EFE44397-C0E8-46F9-A590-D887D87E197A}" type="presOf" srcId="{C5DAA087-9393-44BC-8BF9-0F6A6A15FE1D}" destId="{0AE8A9B1-F0EE-4B15-8A9C-342D1FE19250}" srcOrd="0" destOrd="0" presId="urn:microsoft.com/office/officeart/2008/layout/RadialCluster"/>
    <dgm:cxn modelId="{90A6F598-9C47-4D30-A088-02FEB560343A}" srcId="{5DD975AE-206E-4B7F-A430-00F93A5A9B9D}" destId="{B8A62B20-E254-431D-BD7E-BC760467B0AA}" srcOrd="0" destOrd="0" parTransId="{F2469257-BBD4-40D2-B692-0B8DEC982ABA}" sibTransId="{C302CEF5-CD75-44CB-9C07-48C24A9D56F3}"/>
    <dgm:cxn modelId="{F40E9DA9-5CF7-46F1-A62C-60AE52782701}" type="presOf" srcId="{54D6A6DF-8C77-4BE9-842D-BF9EBECDEDB4}" destId="{5A3401A7-3793-43AB-94FA-3B8E598F8545}" srcOrd="0" destOrd="0" presId="urn:microsoft.com/office/officeart/2008/layout/RadialCluster"/>
    <dgm:cxn modelId="{2FD623D3-3A61-4303-9A5F-7B8A55907C2F}" srcId="{B8A62B20-E254-431D-BD7E-BC760467B0AA}" destId="{E83B7BED-67E1-48E5-9388-C91BDC83CAFA}" srcOrd="1" destOrd="0" parTransId="{54D6A6DF-8C77-4BE9-842D-BF9EBECDEDB4}" sibTransId="{615853A3-B396-487D-A523-7B6334C2CBED}"/>
    <dgm:cxn modelId="{06F084D3-EA5E-42FD-A64A-0DAA1645CB87}" srcId="{B8A62B20-E254-431D-BD7E-BC760467B0AA}" destId="{C5DAA087-9393-44BC-8BF9-0F6A6A15FE1D}" srcOrd="2" destOrd="0" parTransId="{FA0DEEEA-E48E-48F6-86A9-DE4999F3DE27}" sibTransId="{38588980-B2E4-4639-A719-450846075F40}"/>
    <dgm:cxn modelId="{DD05C9E5-503D-4582-AB09-92AB4C139838}" type="presOf" srcId="{D51AFFA6-B64B-463E-80D5-F27FA9C0C0D1}" destId="{1F651CD6-7C5C-4295-9A73-56DA1FAEC4B0}" srcOrd="0" destOrd="0" presId="urn:microsoft.com/office/officeart/2008/layout/RadialCluster"/>
    <dgm:cxn modelId="{38B9BBE7-C2F1-4E18-B956-781C226FA401}" type="presOf" srcId="{FA0DEEEA-E48E-48F6-86A9-DE4999F3DE27}" destId="{B30FE06B-1D6D-45BF-BCFB-4B09043B40CA}" srcOrd="0" destOrd="0" presId="urn:microsoft.com/office/officeart/2008/layout/RadialCluster"/>
    <dgm:cxn modelId="{9D47157D-98AD-45BA-875E-2E2649540BB0}" type="presParOf" srcId="{8B234DE5-6996-46E3-B06D-104B268EE37B}" destId="{5FD375A6-F761-4CF4-A3FD-D407D200AD89}" srcOrd="0" destOrd="0" presId="urn:microsoft.com/office/officeart/2008/layout/RadialCluster"/>
    <dgm:cxn modelId="{7F33D148-C2F1-4722-8183-416363033D5C}" type="presParOf" srcId="{5FD375A6-F761-4CF4-A3FD-D407D200AD89}" destId="{AB8405C9-B8B5-4F14-9BF7-AA830E7FB28D}" srcOrd="0" destOrd="0" presId="urn:microsoft.com/office/officeart/2008/layout/RadialCluster"/>
    <dgm:cxn modelId="{B057C510-7349-4A45-B4C2-1EDD667AE969}" type="presParOf" srcId="{5FD375A6-F761-4CF4-A3FD-D407D200AD89}" destId="{319DBFAC-E52E-4416-A55B-633ECB806B95}" srcOrd="1" destOrd="0" presId="urn:microsoft.com/office/officeart/2008/layout/RadialCluster"/>
    <dgm:cxn modelId="{B9E8FE01-EEC1-4908-A5BF-DEEA1A4FE6B5}" type="presParOf" srcId="{5FD375A6-F761-4CF4-A3FD-D407D200AD89}" destId="{1F651CD6-7C5C-4295-9A73-56DA1FAEC4B0}" srcOrd="2" destOrd="0" presId="urn:microsoft.com/office/officeart/2008/layout/RadialCluster"/>
    <dgm:cxn modelId="{EF170EF7-7E41-4BE4-AB62-9C405B910360}" type="presParOf" srcId="{5FD375A6-F761-4CF4-A3FD-D407D200AD89}" destId="{5A3401A7-3793-43AB-94FA-3B8E598F8545}" srcOrd="3" destOrd="0" presId="urn:microsoft.com/office/officeart/2008/layout/RadialCluster"/>
    <dgm:cxn modelId="{671962DB-F925-4CCC-8875-14326F41CDD3}" type="presParOf" srcId="{5FD375A6-F761-4CF4-A3FD-D407D200AD89}" destId="{63F0C85E-B349-42A3-9BC2-D75543DB57F8}" srcOrd="4" destOrd="0" presId="urn:microsoft.com/office/officeart/2008/layout/RadialCluster"/>
    <dgm:cxn modelId="{2542CF69-50A7-4F92-882B-0320D57B9AE2}" type="presParOf" srcId="{5FD375A6-F761-4CF4-A3FD-D407D200AD89}" destId="{B30FE06B-1D6D-45BF-BCFB-4B09043B40CA}" srcOrd="5" destOrd="0" presId="urn:microsoft.com/office/officeart/2008/layout/RadialCluster"/>
    <dgm:cxn modelId="{3B9585D6-7B36-4F7C-AFD2-45CC5D0CB552}" type="presParOf" srcId="{5FD375A6-F761-4CF4-A3FD-D407D200AD89}" destId="{0AE8A9B1-F0EE-4B15-8A9C-342D1FE19250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DD975AE-206E-4B7F-A430-00F93A5A9B9D}" type="doc">
      <dgm:prSet loTypeId="urn:microsoft.com/office/officeart/2008/layout/RadialCluster" loCatId="cycle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B8A62B20-E254-431D-BD7E-BC760467B0AA}">
      <dgm:prSet phldrT="[Text]" custT="1"/>
      <dgm:spPr/>
      <dgm:t>
        <a:bodyPr/>
        <a:lstStyle/>
        <a:p>
          <a:r>
            <a:rPr lang="en-US" sz="6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</a:t>
          </a:r>
        </a:p>
      </dgm:t>
    </dgm:pt>
    <dgm:pt modelId="{F2469257-BBD4-40D2-B692-0B8DEC982ABA}" type="parTrans" cxnId="{90A6F598-9C47-4D30-A088-02FEB560343A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302CEF5-CD75-44CB-9C07-48C24A9D56F3}" type="sibTrans" cxnId="{90A6F598-9C47-4D30-A088-02FEB560343A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1AFFA6-B64B-463E-80D5-F27FA9C0C0D1}">
      <dgm:prSet phldrT="[Text]"/>
      <dgm:spPr/>
      <dgm:t>
        <a:bodyPr/>
        <a:lstStyle/>
        <a:p>
          <a:r>
            <a: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an</a:t>
          </a:r>
        </a:p>
      </dgm:t>
    </dgm:pt>
    <dgm:pt modelId="{F413F5BE-C8B7-4373-BD2A-8DB3AA1C0917}" type="parTrans" cxnId="{E7AFB919-E47C-45EF-93AA-334AC0DF32C7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D9D0A9C-9903-4505-B7DB-3274F5B9F0AB}" type="sibTrans" cxnId="{E7AFB919-E47C-45EF-93AA-334AC0DF32C7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83B7BED-67E1-48E5-9388-C91BDC83CAFA}">
      <dgm:prSet phldrT="[Text]"/>
      <dgm:spPr/>
      <dgm:t>
        <a:bodyPr/>
        <a:lstStyle/>
        <a:p>
          <a:r>
            <a: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un</a:t>
          </a:r>
        </a:p>
      </dgm:t>
    </dgm:pt>
    <dgm:pt modelId="{54D6A6DF-8C77-4BE9-842D-BF9EBECDEDB4}" type="parTrans" cxnId="{2FD623D3-3A61-4303-9A5F-7B8A55907C2F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5853A3-B396-487D-A523-7B6334C2CBED}" type="sibTrans" cxnId="{2FD623D3-3A61-4303-9A5F-7B8A55907C2F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DAA087-9393-44BC-8BF9-0F6A6A15FE1D}">
      <dgm:prSet phldrT="[Text]" custT="1"/>
      <dgm:spPr/>
      <dgm:t>
        <a:bodyPr/>
        <a:lstStyle/>
        <a:p>
          <a:r>
            <a: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</a:t>
          </a:r>
          <a:r>
            <a: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ather</a:t>
          </a:r>
        </a:p>
      </dgm:t>
    </dgm:pt>
    <dgm:pt modelId="{FA0DEEEA-E48E-48F6-86A9-DE4999F3DE27}" type="parTrans" cxnId="{06F084D3-EA5E-42FD-A64A-0DAA1645CB87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8588980-B2E4-4639-A719-450846075F40}" type="sibTrans" cxnId="{06F084D3-EA5E-42FD-A64A-0DAA1645CB87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B234DE5-6996-46E3-B06D-104B268EE37B}" type="pres">
      <dgm:prSet presAssocID="{5DD975AE-206E-4B7F-A430-00F93A5A9B9D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5FD375A6-F761-4CF4-A3FD-D407D200AD89}" type="pres">
      <dgm:prSet presAssocID="{B8A62B20-E254-431D-BD7E-BC760467B0AA}" presName="singleCycle" presStyleCnt="0"/>
      <dgm:spPr/>
    </dgm:pt>
    <dgm:pt modelId="{AB8405C9-B8B5-4F14-9BF7-AA830E7FB28D}" type="pres">
      <dgm:prSet presAssocID="{B8A62B20-E254-431D-BD7E-BC760467B0AA}" presName="singleCenter" presStyleLbl="node1" presStyleIdx="0" presStyleCnt="4" custLinFactNeighborY="282">
        <dgm:presLayoutVars>
          <dgm:chMax val="7"/>
          <dgm:chPref val="7"/>
        </dgm:presLayoutVars>
      </dgm:prSet>
      <dgm:spPr/>
    </dgm:pt>
    <dgm:pt modelId="{319DBFAC-E52E-4416-A55B-633ECB806B95}" type="pres">
      <dgm:prSet presAssocID="{F413F5BE-C8B7-4373-BD2A-8DB3AA1C0917}" presName="Name56" presStyleLbl="parChTrans1D2" presStyleIdx="0" presStyleCnt="3"/>
      <dgm:spPr/>
    </dgm:pt>
    <dgm:pt modelId="{1F651CD6-7C5C-4295-9A73-56DA1FAEC4B0}" type="pres">
      <dgm:prSet presAssocID="{D51AFFA6-B64B-463E-80D5-F27FA9C0C0D1}" presName="text0" presStyleLbl="node1" presStyleIdx="1" presStyleCnt="4" custScaleX="137254">
        <dgm:presLayoutVars>
          <dgm:bulletEnabled val="1"/>
        </dgm:presLayoutVars>
      </dgm:prSet>
      <dgm:spPr/>
    </dgm:pt>
    <dgm:pt modelId="{5A3401A7-3793-43AB-94FA-3B8E598F8545}" type="pres">
      <dgm:prSet presAssocID="{54D6A6DF-8C77-4BE9-842D-BF9EBECDEDB4}" presName="Name56" presStyleLbl="parChTrans1D2" presStyleIdx="1" presStyleCnt="3"/>
      <dgm:spPr/>
    </dgm:pt>
    <dgm:pt modelId="{63F0C85E-B349-42A3-9BC2-D75543DB57F8}" type="pres">
      <dgm:prSet presAssocID="{E83B7BED-67E1-48E5-9388-C91BDC83CAFA}" presName="text0" presStyleLbl="node1" presStyleIdx="2" presStyleCnt="4" custScaleX="139774">
        <dgm:presLayoutVars>
          <dgm:bulletEnabled val="1"/>
        </dgm:presLayoutVars>
      </dgm:prSet>
      <dgm:spPr/>
    </dgm:pt>
    <dgm:pt modelId="{B30FE06B-1D6D-45BF-BCFB-4B09043B40CA}" type="pres">
      <dgm:prSet presAssocID="{FA0DEEEA-E48E-48F6-86A9-DE4999F3DE27}" presName="Name56" presStyleLbl="parChTrans1D2" presStyleIdx="2" presStyleCnt="3"/>
      <dgm:spPr/>
    </dgm:pt>
    <dgm:pt modelId="{0AE8A9B1-F0EE-4B15-8A9C-342D1FE19250}" type="pres">
      <dgm:prSet presAssocID="{C5DAA087-9393-44BC-8BF9-0F6A6A15FE1D}" presName="text0" presStyleLbl="node1" presStyleIdx="3" presStyleCnt="4" custScaleX="140977">
        <dgm:presLayoutVars>
          <dgm:bulletEnabled val="1"/>
        </dgm:presLayoutVars>
      </dgm:prSet>
      <dgm:spPr/>
    </dgm:pt>
  </dgm:ptLst>
  <dgm:cxnLst>
    <dgm:cxn modelId="{F2AA9318-6E37-432B-816E-C3811C0FA0D1}" type="presOf" srcId="{5DD975AE-206E-4B7F-A430-00F93A5A9B9D}" destId="{8B234DE5-6996-46E3-B06D-104B268EE37B}" srcOrd="0" destOrd="0" presId="urn:microsoft.com/office/officeart/2008/layout/RadialCluster"/>
    <dgm:cxn modelId="{E7AFB919-E47C-45EF-93AA-334AC0DF32C7}" srcId="{B8A62B20-E254-431D-BD7E-BC760467B0AA}" destId="{D51AFFA6-B64B-463E-80D5-F27FA9C0C0D1}" srcOrd="0" destOrd="0" parTransId="{F413F5BE-C8B7-4373-BD2A-8DB3AA1C0917}" sibTransId="{3D9D0A9C-9903-4505-B7DB-3274F5B9F0AB}"/>
    <dgm:cxn modelId="{8AB6F332-2FC4-4809-9C1D-61A825AF231B}" type="presOf" srcId="{B8A62B20-E254-431D-BD7E-BC760467B0AA}" destId="{AB8405C9-B8B5-4F14-9BF7-AA830E7FB28D}" srcOrd="0" destOrd="0" presId="urn:microsoft.com/office/officeart/2008/layout/RadialCluster"/>
    <dgm:cxn modelId="{41A8BE6A-76B7-4698-9624-B7573A78DB72}" type="presOf" srcId="{E83B7BED-67E1-48E5-9388-C91BDC83CAFA}" destId="{63F0C85E-B349-42A3-9BC2-D75543DB57F8}" srcOrd="0" destOrd="0" presId="urn:microsoft.com/office/officeart/2008/layout/RadialCluster"/>
    <dgm:cxn modelId="{D3AF8A54-DC0F-45ED-BB21-68FA4B98F60C}" type="presOf" srcId="{F413F5BE-C8B7-4373-BD2A-8DB3AA1C0917}" destId="{319DBFAC-E52E-4416-A55B-633ECB806B95}" srcOrd="0" destOrd="0" presId="urn:microsoft.com/office/officeart/2008/layout/RadialCluster"/>
    <dgm:cxn modelId="{EFE44397-C0E8-46F9-A590-D887D87E197A}" type="presOf" srcId="{C5DAA087-9393-44BC-8BF9-0F6A6A15FE1D}" destId="{0AE8A9B1-F0EE-4B15-8A9C-342D1FE19250}" srcOrd="0" destOrd="0" presId="urn:microsoft.com/office/officeart/2008/layout/RadialCluster"/>
    <dgm:cxn modelId="{90A6F598-9C47-4D30-A088-02FEB560343A}" srcId="{5DD975AE-206E-4B7F-A430-00F93A5A9B9D}" destId="{B8A62B20-E254-431D-BD7E-BC760467B0AA}" srcOrd="0" destOrd="0" parTransId="{F2469257-BBD4-40D2-B692-0B8DEC982ABA}" sibTransId="{C302CEF5-CD75-44CB-9C07-48C24A9D56F3}"/>
    <dgm:cxn modelId="{F40E9DA9-5CF7-46F1-A62C-60AE52782701}" type="presOf" srcId="{54D6A6DF-8C77-4BE9-842D-BF9EBECDEDB4}" destId="{5A3401A7-3793-43AB-94FA-3B8E598F8545}" srcOrd="0" destOrd="0" presId="urn:microsoft.com/office/officeart/2008/layout/RadialCluster"/>
    <dgm:cxn modelId="{2FD623D3-3A61-4303-9A5F-7B8A55907C2F}" srcId="{B8A62B20-E254-431D-BD7E-BC760467B0AA}" destId="{E83B7BED-67E1-48E5-9388-C91BDC83CAFA}" srcOrd="1" destOrd="0" parTransId="{54D6A6DF-8C77-4BE9-842D-BF9EBECDEDB4}" sibTransId="{615853A3-B396-487D-A523-7B6334C2CBED}"/>
    <dgm:cxn modelId="{06F084D3-EA5E-42FD-A64A-0DAA1645CB87}" srcId="{B8A62B20-E254-431D-BD7E-BC760467B0AA}" destId="{C5DAA087-9393-44BC-8BF9-0F6A6A15FE1D}" srcOrd="2" destOrd="0" parTransId="{FA0DEEEA-E48E-48F6-86A9-DE4999F3DE27}" sibTransId="{38588980-B2E4-4639-A719-450846075F40}"/>
    <dgm:cxn modelId="{DD05C9E5-503D-4582-AB09-92AB4C139838}" type="presOf" srcId="{D51AFFA6-B64B-463E-80D5-F27FA9C0C0D1}" destId="{1F651CD6-7C5C-4295-9A73-56DA1FAEC4B0}" srcOrd="0" destOrd="0" presId="urn:microsoft.com/office/officeart/2008/layout/RadialCluster"/>
    <dgm:cxn modelId="{38B9BBE7-C2F1-4E18-B956-781C226FA401}" type="presOf" srcId="{FA0DEEEA-E48E-48F6-86A9-DE4999F3DE27}" destId="{B30FE06B-1D6D-45BF-BCFB-4B09043B40CA}" srcOrd="0" destOrd="0" presId="urn:microsoft.com/office/officeart/2008/layout/RadialCluster"/>
    <dgm:cxn modelId="{9D47157D-98AD-45BA-875E-2E2649540BB0}" type="presParOf" srcId="{8B234DE5-6996-46E3-B06D-104B268EE37B}" destId="{5FD375A6-F761-4CF4-A3FD-D407D200AD89}" srcOrd="0" destOrd="0" presId="urn:microsoft.com/office/officeart/2008/layout/RadialCluster"/>
    <dgm:cxn modelId="{7F33D148-C2F1-4722-8183-416363033D5C}" type="presParOf" srcId="{5FD375A6-F761-4CF4-A3FD-D407D200AD89}" destId="{AB8405C9-B8B5-4F14-9BF7-AA830E7FB28D}" srcOrd="0" destOrd="0" presId="urn:microsoft.com/office/officeart/2008/layout/RadialCluster"/>
    <dgm:cxn modelId="{B057C510-7349-4A45-B4C2-1EDD667AE969}" type="presParOf" srcId="{5FD375A6-F761-4CF4-A3FD-D407D200AD89}" destId="{319DBFAC-E52E-4416-A55B-633ECB806B95}" srcOrd="1" destOrd="0" presId="urn:microsoft.com/office/officeart/2008/layout/RadialCluster"/>
    <dgm:cxn modelId="{B9E8FE01-EEC1-4908-A5BF-DEEA1A4FE6B5}" type="presParOf" srcId="{5FD375A6-F761-4CF4-A3FD-D407D200AD89}" destId="{1F651CD6-7C5C-4295-9A73-56DA1FAEC4B0}" srcOrd="2" destOrd="0" presId="urn:microsoft.com/office/officeart/2008/layout/RadialCluster"/>
    <dgm:cxn modelId="{EF170EF7-7E41-4BE4-AB62-9C405B910360}" type="presParOf" srcId="{5FD375A6-F761-4CF4-A3FD-D407D200AD89}" destId="{5A3401A7-3793-43AB-94FA-3B8E598F8545}" srcOrd="3" destOrd="0" presId="urn:microsoft.com/office/officeart/2008/layout/RadialCluster"/>
    <dgm:cxn modelId="{671962DB-F925-4CCC-8875-14326F41CDD3}" type="presParOf" srcId="{5FD375A6-F761-4CF4-A3FD-D407D200AD89}" destId="{63F0C85E-B349-42A3-9BC2-D75543DB57F8}" srcOrd="4" destOrd="0" presId="urn:microsoft.com/office/officeart/2008/layout/RadialCluster"/>
    <dgm:cxn modelId="{2542CF69-50A7-4F92-882B-0320D57B9AE2}" type="presParOf" srcId="{5FD375A6-F761-4CF4-A3FD-D407D200AD89}" destId="{B30FE06B-1D6D-45BF-BCFB-4B09043B40CA}" srcOrd="5" destOrd="0" presId="urn:microsoft.com/office/officeart/2008/layout/RadialCluster"/>
    <dgm:cxn modelId="{3B9585D6-7B36-4F7C-AFD2-45CC5D0CB552}" type="presParOf" srcId="{5FD375A6-F761-4CF4-A3FD-D407D200AD89}" destId="{0AE8A9B1-F0EE-4B15-8A9C-342D1FE19250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8405C9-B8B5-4F14-9BF7-AA830E7FB28D}">
      <dsp:nvSpPr>
        <dsp:cNvPr id="0" name=""/>
        <dsp:cNvSpPr/>
      </dsp:nvSpPr>
      <dsp:spPr>
        <a:xfrm>
          <a:off x="3251199" y="2535036"/>
          <a:ext cx="1625600" cy="16256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</a:t>
          </a:r>
        </a:p>
      </dsp:txBody>
      <dsp:txXfrm>
        <a:off x="3330554" y="2614391"/>
        <a:ext cx="1466890" cy="1466890"/>
      </dsp:txXfrm>
    </dsp:sp>
    <dsp:sp modelId="{319DBFAC-E52E-4416-A55B-633ECB806B95}">
      <dsp:nvSpPr>
        <dsp:cNvPr id="0" name=""/>
        <dsp:cNvSpPr/>
      </dsp:nvSpPr>
      <dsp:spPr>
        <a:xfrm rot="16200000">
          <a:off x="3486811" y="1957848"/>
          <a:ext cx="115437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54377" y="0"/>
              </a:lnTo>
            </a:path>
          </a:pathLst>
        </a:custGeom>
        <a:noFill/>
        <a:ln w="1905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651CD6-7C5C-4295-9A73-56DA1FAEC4B0}">
      <dsp:nvSpPr>
        <dsp:cNvPr id="0" name=""/>
        <dsp:cNvSpPr/>
      </dsp:nvSpPr>
      <dsp:spPr>
        <a:xfrm>
          <a:off x="3519423" y="291507"/>
          <a:ext cx="1089152" cy="108915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</a:t>
          </a:r>
          <a:r>
            <a:rPr lang="en-US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ar</a:t>
          </a:r>
        </a:p>
      </dsp:txBody>
      <dsp:txXfrm>
        <a:off x="3572591" y="344675"/>
        <a:ext cx="982816" cy="982816"/>
      </dsp:txXfrm>
    </dsp:sp>
    <dsp:sp modelId="{5A3401A7-3793-43AB-94FA-3B8E598F8545}">
      <dsp:nvSpPr>
        <dsp:cNvPr id="0" name=""/>
        <dsp:cNvSpPr/>
      </dsp:nvSpPr>
      <dsp:spPr>
        <a:xfrm rot="1783161">
          <a:off x="4815787" y="4041766"/>
          <a:ext cx="92769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27691" y="0"/>
              </a:lnTo>
            </a:path>
          </a:pathLst>
        </a:custGeom>
        <a:noFill/>
        <a:ln w="1905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F0C85E-B349-42A3-9BC2-D75543DB57F8}">
      <dsp:nvSpPr>
        <dsp:cNvPr id="0" name=""/>
        <dsp:cNvSpPr/>
      </dsp:nvSpPr>
      <dsp:spPr>
        <a:xfrm>
          <a:off x="5682466" y="4038007"/>
          <a:ext cx="1089152" cy="108915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</a:t>
          </a:r>
          <a:r>
            <a:rPr lang="en-US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nd</a:t>
          </a:r>
        </a:p>
      </dsp:txBody>
      <dsp:txXfrm>
        <a:off x="5735634" y="4091175"/>
        <a:ext cx="982816" cy="982816"/>
      </dsp:txXfrm>
    </dsp:sp>
    <dsp:sp modelId="{B30FE06B-1D6D-45BF-BCFB-4B09043B40CA}">
      <dsp:nvSpPr>
        <dsp:cNvPr id="0" name=""/>
        <dsp:cNvSpPr/>
      </dsp:nvSpPr>
      <dsp:spPr>
        <a:xfrm rot="9016839">
          <a:off x="2384520" y="4041766"/>
          <a:ext cx="92769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27691" y="0"/>
              </a:lnTo>
            </a:path>
          </a:pathLst>
        </a:custGeom>
        <a:noFill/>
        <a:ln w="1905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E8A9B1-F0EE-4B15-8A9C-342D1FE19250}">
      <dsp:nvSpPr>
        <dsp:cNvPr id="0" name=""/>
        <dsp:cNvSpPr/>
      </dsp:nvSpPr>
      <dsp:spPr>
        <a:xfrm>
          <a:off x="1356381" y="4038007"/>
          <a:ext cx="1089152" cy="108915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</a:t>
          </a:r>
          <a:r>
            <a:rPr lang="en-US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ye</a:t>
          </a:r>
        </a:p>
      </dsp:txBody>
      <dsp:txXfrm>
        <a:off x="1409549" y="4091175"/>
        <a:ext cx="982816" cy="9828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8405C9-B8B5-4F14-9BF7-AA830E7FB28D}">
      <dsp:nvSpPr>
        <dsp:cNvPr id="0" name=""/>
        <dsp:cNvSpPr/>
      </dsp:nvSpPr>
      <dsp:spPr>
        <a:xfrm>
          <a:off x="3254475" y="2535036"/>
          <a:ext cx="1625600" cy="16256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</a:t>
          </a:r>
        </a:p>
      </dsp:txBody>
      <dsp:txXfrm>
        <a:off x="3333830" y="2614391"/>
        <a:ext cx="1466890" cy="1466890"/>
      </dsp:txXfrm>
    </dsp:sp>
    <dsp:sp modelId="{319DBFAC-E52E-4416-A55B-633ECB806B95}">
      <dsp:nvSpPr>
        <dsp:cNvPr id="0" name=""/>
        <dsp:cNvSpPr/>
      </dsp:nvSpPr>
      <dsp:spPr>
        <a:xfrm rot="16200000">
          <a:off x="3490086" y="1957848"/>
          <a:ext cx="115437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54377" y="0"/>
              </a:lnTo>
            </a:path>
          </a:pathLst>
        </a:custGeom>
        <a:noFill/>
        <a:ln w="1905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651CD6-7C5C-4295-9A73-56DA1FAEC4B0}">
      <dsp:nvSpPr>
        <dsp:cNvPr id="0" name=""/>
        <dsp:cNvSpPr/>
      </dsp:nvSpPr>
      <dsp:spPr>
        <a:xfrm>
          <a:off x="3319823" y="291507"/>
          <a:ext cx="1494904" cy="108915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</a:t>
          </a:r>
          <a:r>
            <a:rPr lang="en-US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an</a:t>
          </a:r>
        </a:p>
      </dsp:txBody>
      <dsp:txXfrm>
        <a:off x="3372991" y="344675"/>
        <a:ext cx="1388568" cy="982816"/>
      </dsp:txXfrm>
    </dsp:sp>
    <dsp:sp modelId="{5A3401A7-3793-43AB-94FA-3B8E598F8545}">
      <dsp:nvSpPr>
        <dsp:cNvPr id="0" name=""/>
        <dsp:cNvSpPr/>
      </dsp:nvSpPr>
      <dsp:spPr>
        <a:xfrm rot="1783161">
          <a:off x="4835466" y="3979944"/>
          <a:ext cx="67828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78286" y="0"/>
              </a:lnTo>
            </a:path>
          </a:pathLst>
        </a:custGeom>
        <a:noFill/>
        <a:ln w="1905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F0C85E-B349-42A3-9BC2-D75543DB57F8}">
      <dsp:nvSpPr>
        <dsp:cNvPr id="0" name=""/>
        <dsp:cNvSpPr/>
      </dsp:nvSpPr>
      <dsp:spPr>
        <a:xfrm>
          <a:off x="5469142" y="4038007"/>
          <a:ext cx="1522351" cy="108915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</a:t>
          </a:r>
          <a:r>
            <a:rPr lang="en-US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un</a:t>
          </a:r>
        </a:p>
      </dsp:txBody>
      <dsp:txXfrm>
        <a:off x="5522310" y="4091175"/>
        <a:ext cx="1416015" cy="982816"/>
      </dsp:txXfrm>
    </dsp:sp>
    <dsp:sp modelId="{B30FE06B-1D6D-45BF-BCFB-4B09043B40CA}">
      <dsp:nvSpPr>
        <dsp:cNvPr id="0" name=""/>
        <dsp:cNvSpPr/>
      </dsp:nvSpPr>
      <dsp:spPr>
        <a:xfrm rot="9016839">
          <a:off x="2627846" y="3978075"/>
          <a:ext cx="67074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70742" y="0"/>
              </a:lnTo>
            </a:path>
          </a:pathLst>
        </a:custGeom>
        <a:noFill/>
        <a:ln w="1905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E8A9B1-F0EE-4B15-8A9C-342D1FE19250}">
      <dsp:nvSpPr>
        <dsp:cNvPr id="0" name=""/>
        <dsp:cNvSpPr/>
      </dsp:nvSpPr>
      <dsp:spPr>
        <a:xfrm>
          <a:off x="1136505" y="4038007"/>
          <a:ext cx="1535453" cy="108915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</a:t>
          </a:r>
          <a:r>
            <a:rPr lang="en-US" sz="3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ather</a:t>
          </a:r>
        </a:p>
      </dsp:txBody>
      <dsp:txXfrm>
        <a:off x="1189673" y="4091175"/>
        <a:ext cx="1429117" cy="9828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7BCB35A-FA1F-4DA1-9B10-7364C10888EA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2BE1257-0B17-46D5-BBAE-059005A6C79A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8835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CB35A-FA1F-4DA1-9B10-7364C10888EA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E1257-0B17-46D5-BBAE-059005A6C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522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CB35A-FA1F-4DA1-9B10-7364C10888EA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E1257-0B17-46D5-BBAE-059005A6C79A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4052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CB35A-FA1F-4DA1-9B10-7364C10888EA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E1257-0B17-46D5-BBAE-059005A6C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596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CB35A-FA1F-4DA1-9B10-7364C10888EA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E1257-0B17-46D5-BBAE-059005A6C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426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CB35A-FA1F-4DA1-9B10-7364C10888EA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E1257-0B17-46D5-BBAE-059005A6C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903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CB35A-FA1F-4DA1-9B10-7364C10888EA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E1257-0B17-46D5-BBAE-059005A6C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869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CB35A-FA1F-4DA1-9B10-7364C10888EA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E1257-0B17-46D5-BBAE-059005A6C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121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CB35A-FA1F-4DA1-9B10-7364C10888EA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E1257-0B17-46D5-BBAE-059005A6C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829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CB35A-FA1F-4DA1-9B10-7364C10888EA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E1257-0B17-46D5-BBAE-059005A6C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CB35A-FA1F-4DA1-9B10-7364C10888EA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E1257-0B17-46D5-BBAE-059005A6C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454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77BCB35A-FA1F-4DA1-9B10-7364C10888EA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22BE1257-0B17-46D5-BBAE-059005A6C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106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22"/>
          <a:stretch/>
        </p:blipFill>
        <p:spPr>
          <a:xfrm>
            <a:off x="2203554" y="584616"/>
            <a:ext cx="8004748" cy="5906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707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28578" y="887878"/>
            <a:ext cx="66946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 introduction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85431" y="2583843"/>
            <a:ext cx="54211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dirty="0">
                <a:solidFill>
                  <a:srgbClr val="00206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RAJAT BISWAS</a:t>
            </a:r>
            <a:endParaRPr kumimoji="0" lang="bn-IN" sz="4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cs typeface="NikoshBAN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Teacher</a:t>
            </a:r>
            <a:endParaRPr kumimoji="0" lang="bn-IN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cs typeface="NikoshBAN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Amborkhana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Dorshondewry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Govt. Primary School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Sylhet Sadar, Sylhet.</a:t>
            </a:r>
            <a:endParaRPr kumimoji="0" lang="bn-IN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7342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86929" y="407963"/>
            <a:ext cx="73574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 introduction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44198" y="2912013"/>
            <a:ext cx="583809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</a:t>
            </a:r>
            <a:r>
              <a:rPr lang="bn-IN" sz="4000" dirty="0">
                <a:solidFill>
                  <a:prstClr val="black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     :</a:t>
            </a:r>
            <a:r>
              <a:rPr lang="en-US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One</a:t>
            </a:r>
            <a:r>
              <a:rPr lang="bn-IN" sz="4000" dirty="0">
                <a:solidFill>
                  <a:prstClr val="black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 </a:t>
            </a:r>
          </a:p>
          <a:p>
            <a:pPr lvl="0"/>
            <a:r>
              <a:rPr lang="en-US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Subject</a:t>
            </a:r>
            <a:r>
              <a:rPr lang="bn-IN" sz="4000" dirty="0">
                <a:solidFill>
                  <a:prstClr val="black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 : </a:t>
            </a:r>
            <a:r>
              <a:rPr lang="en-US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English for Today</a:t>
            </a:r>
            <a:endParaRPr lang="bn-IN" sz="4000" dirty="0">
              <a:solidFill>
                <a:prstClr val="black"/>
              </a:solidFill>
              <a:latin typeface="Times New Roman" panose="02020603050405020304" pitchFamily="18" charset="0"/>
              <a:cs typeface="NikoshBAN" panose="02000000000000000000" pitchFamily="2" charset="0"/>
            </a:endParaRPr>
          </a:p>
          <a:p>
            <a:pPr lvl="0"/>
            <a:r>
              <a:rPr lang="en-US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</a:t>
            </a:r>
            <a:r>
              <a:rPr lang="bn-IN" sz="4000" dirty="0">
                <a:solidFill>
                  <a:prstClr val="black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  : </a:t>
            </a:r>
            <a:r>
              <a:rPr lang="en-US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Alphabet e,E,f,F 	       </a:t>
            </a:r>
            <a:r>
              <a:rPr lang="bn-IN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(unit 2,lesson 6)</a:t>
            </a:r>
            <a:endParaRPr lang="bn-IN" sz="4000" dirty="0">
              <a:solidFill>
                <a:prstClr val="black"/>
              </a:solidFill>
              <a:latin typeface="Times New Roman" panose="02020603050405020304" pitchFamily="18" charset="0"/>
              <a:cs typeface="NikoshBAN" panose="02000000000000000000" pitchFamily="2" charset="0"/>
            </a:endParaRPr>
          </a:p>
          <a:p>
            <a:pPr lvl="0"/>
            <a:endParaRPr lang="en-US" sz="4000" dirty="0">
              <a:solidFill>
                <a:prstClr val="black"/>
              </a:solidFill>
              <a:cs typeface="NikoshBAN" panose="02000000000000000000" pitchFamily="2" charset="0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603" y="1619328"/>
            <a:ext cx="3716565" cy="456125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85541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4912" y="119920"/>
            <a:ext cx="11043138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Session Learning Outcomes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3.1 Say proper sounds of the letters in familiar 	words.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4.1 Recognize and read aloud the capital letters </a:t>
            </a:r>
            <a:r>
              <a:rPr lang="b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 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properly.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4.1 Recognize and read aloud the small letters 	properly.</a:t>
            </a:r>
          </a:p>
        </p:txBody>
      </p:sp>
    </p:spTree>
    <p:extLst>
      <p:ext uri="{BB962C8B-B14F-4D97-AF65-F5344CB8AC3E}">
        <p14:creationId xmlns:p14="http://schemas.microsoft.com/office/powerpoint/2010/main" val="7602747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753" y="323557"/>
            <a:ext cx="9622301" cy="5866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331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75580" y="2602523"/>
            <a:ext cx="91721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Alphabet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e,E,f,F</a:t>
            </a:r>
          </a:p>
        </p:txBody>
      </p:sp>
    </p:spTree>
    <p:extLst>
      <p:ext uri="{BB962C8B-B14F-4D97-AF65-F5344CB8AC3E}">
        <p14:creationId xmlns:p14="http://schemas.microsoft.com/office/powerpoint/2010/main" val="39716987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5"/>
          <a:stretch/>
        </p:blipFill>
        <p:spPr>
          <a:xfrm>
            <a:off x="2426439" y="387999"/>
            <a:ext cx="7339121" cy="341416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769336" y="4942953"/>
            <a:ext cx="65594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571035" y="4942953"/>
            <a:ext cx="46679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028523" y="4942953"/>
            <a:ext cx="70243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590597" y="4930727"/>
            <a:ext cx="55976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893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862" y="411642"/>
            <a:ext cx="2488917" cy="248891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040005" y="2855822"/>
            <a:ext cx="357319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0668" y="2855822"/>
            <a:ext cx="357319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gg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78966" y="4759779"/>
            <a:ext cx="10550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8463921" y="4548764"/>
            <a:ext cx="7253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FF0000"/>
                </a:solidFill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174627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2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9810" y="400582"/>
            <a:ext cx="4213924" cy="210696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97279" y="2838860"/>
            <a:ext cx="357319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62941" y="2838860"/>
            <a:ext cx="357319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agle</a:t>
            </a:r>
          </a:p>
        </p:txBody>
      </p:sp>
      <p:sp>
        <p:nvSpPr>
          <p:cNvPr id="3" name="Rectangle 2"/>
          <p:cNvSpPr/>
          <p:nvPr/>
        </p:nvSpPr>
        <p:spPr>
          <a:xfrm>
            <a:off x="2243243" y="4649300"/>
            <a:ext cx="70243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098320" y="4649300"/>
            <a:ext cx="55976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112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928813775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4502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B8405C9-B8B5-4F14-9BF7-AA830E7FB2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AB8405C9-B8B5-4F14-9BF7-AA830E7FB2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9DBFAC-E52E-4416-A55B-633ECB806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graphicEl>
                                              <a:dgm id="{319DBFAC-E52E-4416-A55B-633ECB806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F651CD6-7C5C-4295-9A73-56DA1FAEC4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1F651CD6-7C5C-4295-9A73-56DA1FAEC4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A3401A7-3793-43AB-94FA-3B8E598F85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graphicEl>
                                              <a:dgm id="{5A3401A7-3793-43AB-94FA-3B8E598F85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3F0C85E-B349-42A3-9BC2-D75543DB57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63F0C85E-B349-42A3-9BC2-D75543DB57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30FE06B-1D6D-45BF-BCFB-4B09043B40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B30FE06B-1D6D-45BF-BCFB-4B09043B40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E8A9B1-F0EE-4B15-8A9C-342D1FE192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0AE8A9B1-F0EE-4B15-8A9C-342D1FE192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927035" y="2418456"/>
            <a:ext cx="357319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9406" y="2418456"/>
            <a:ext cx="357319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rog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294" y="381852"/>
            <a:ext cx="3366089" cy="205388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362414" y="4213248"/>
            <a:ext cx="65594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044979" y="4213248"/>
            <a:ext cx="46679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9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603478" y="2413232"/>
            <a:ext cx="357319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ish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870" y="719307"/>
            <a:ext cx="3713870" cy="166711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956354" y="2418456"/>
            <a:ext cx="357319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ish</a:t>
            </a:r>
          </a:p>
        </p:txBody>
      </p:sp>
      <p:sp>
        <p:nvSpPr>
          <p:cNvPr id="3" name="Rectangle 2"/>
          <p:cNvSpPr/>
          <p:nvPr/>
        </p:nvSpPr>
        <p:spPr>
          <a:xfrm>
            <a:off x="9219502" y="3982998"/>
            <a:ext cx="65594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70062" y="3982998"/>
            <a:ext cx="46679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102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813835067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7711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B8405C9-B8B5-4F14-9BF7-AA830E7FB2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AB8405C9-B8B5-4F14-9BF7-AA830E7FB2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AB8405C9-B8B5-4F14-9BF7-AA830E7FB2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9DBFAC-E52E-4416-A55B-633ECB806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graphicEl>
                                              <a:dgm id="{319DBFAC-E52E-4416-A55B-633ECB806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319DBFAC-E52E-4416-A55B-633ECB806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F651CD6-7C5C-4295-9A73-56DA1FAEC4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graphicEl>
                                              <a:dgm id="{1F651CD6-7C5C-4295-9A73-56DA1FAEC4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1F651CD6-7C5C-4295-9A73-56DA1FAEC4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A3401A7-3793-43AB-94FA-3B8E598F85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graphicEl>
                                              <a:dgm id="{5A3401A7-3793-43AB-94FA-3B8E598F85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5A3401A7-3793-43AB-94FA-3B8E598F85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3F0C85E-B349-42A3-9BC2-D75543DB57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63F0C85E-B349-42A3-9BC2-D75543DB57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63F0C85E-B349-42A3-9BC2-D75543DB57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30FE06B-1D6D-45BF-BCFB-4B09043B40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B30FE06B-1D6D-45BF-BCFB-4B09043B40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B30FE06B-1D6D-45BF-BCFB-4B09043B40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E8A9B1-F0EE-4B15-8A9C-342D1FE192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0AE8A9B1-F0EE-4B15-8A9C-342D1FE192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0AE8A9B1-F0EE-4B15-8A9C-342D1FE192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05908" y="301877"/>
            <a:ext cx="5092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Group work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70671" y="2321169"/>
            <a:ext cx="1026941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Group 1-Identify Capital letter 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buFontTx/>
              <a:buAutoNum type="arabicPeriod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Group 2-Identify Small letter 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buFontTx/>
              <a:buAutoNum type="arabicPeriod"/>
            </a:pPr>
            <a:r>
              <a:rPr lang="en-US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Group 3-Identify Capital letter 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Group 4-</a:t>
            </a:r>
            <a:r>
              <a:rPr lang="en-US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Identify Small letter 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447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97612" y="2152358"/>
            <a:ext cx="77935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Evaluation</a:t>
            </a:r>
          </a:p>
        </p:txBody>
      </p:sp>
    </p:spTree>
    <p:extLst>
      <p:ext uri="{BB962C8B-B14F-4D97-AF65-F5344CB8AC3E}">
        <p14:creationId xmlns:p14="http://schemas.microsoft.com/office/powerpoint/2010/main" val="2732305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01" b="7692"/>
          <a:stretch/>
        </p:blipFill>
        <p:spPr>
          <a:xfrm>
            <a:off x="29431" y="242878"/>
            <a:ext cx="3375260" cy="63304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9147" y="367807"/>
            <a:ext cx="2652149" cy="265214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78058" y="3330068"/>
            <a:ext cx="35731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gg</a:t>
            </a:r>
          </a:p>
        </p:txBody>
      </p:sp>
      <p:sp>
        <p:nvSpPr>
          <p:cNvPr id="7" name="Right Arrow 6"/>
          <p:cNvSpPr/>
          <p:nvPr/>
        </p:nvSpPr>
        <p:spPr>
          <a:xfrm rot="18715024">
            <a:off x="1455668" y="2411613"/>
            <a:ext cx="2686929" cy="844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290898" y="4962492"/>
            <a:ext cx="35731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gg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5245481" y="3654352"/>
            <a:ext cx="1896748" cy="769743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5226875" y="5347244"/>
            <a:ext cx="1896748" cy="769743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478840" y="3485225"/>
            <a:ext cx="70243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531567" y="5054825"/>
            <a:ext cx="55976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726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5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11" grpId="0"/>
      <p:bldP spid="14" grpId="0" animBg="1"/>
      <p:bldP spid="15" grpId="0" animBg="1"/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01" b="7692"/>
          <a:stretch/>
        </p:blipFill>
        <p:spPr>
          <a:xfrm rot="180222" flipH="1">
            <a:off x="7436015" y="756312"/>
            <a:ext cx="2945063" cy="5282363"/>
          </a:xfrm>
          <a:prstGeom prst="rect">
            <a:avLst/>
          </a:prstGeom>
        </p:spPr>
      </p:pic>
      <p:cxnSp>
        <p:nvCxnSpPr>
          <p:cNvPr id="3" name="Straight Arrow Connector 2"/>
          <p:cNvCxnSpPr/>
          <p:nvPr/>
        </p:nvCxnSpPr>
        <p:spPr>
          <a:xfrm flipH="1" flipV="1">
            <a:off x="7329520" y="1717523"/>
            <a:ext cx="1463040" cy="1828800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91" y="344771"/>
            <a:ext cx="4213924" cy="210696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2520861"/>
            <a:ext cx="35731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4462272"/>
            <a:ext cx="35731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agle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3307775" y="2829057"/>
            <a:ext cx="1896748" cy="769743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3373674" y="4763782"/>
            <a:ext cx="1896748" cy="769743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532451" y="4508438"/>
            <a:ext cx="55976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389784" y="2659931"/>
            <a:ext cx="70243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4355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3" grpId="0" animBg="1"/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01" b="7692"/>
          <a:stretch/>
        </p:blipFill>
        <p:spPr>
          <a:xfrm>
            <a:off x="360824" y="404737"/>
            <a:ext cx="3224296" cy="6047322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 rot="18715024">
            <a:off x="1605568" y="2531533"/>
            <a:ext cx="2686929" cy="844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896" y="334913"/>
            <a:ext cx="3366089" cy="205388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277261" y="4357980"/>
            <a:ext cx="35731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26945" y="2408433"/>
            <a:ext cx="35731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rog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6377161" y="2711955"/>
            <a:ext cx="2240483" cy="769743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6364135" y="4740063"/>
            <a:ext cx="2253510" cy="769743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896142" y="4570936"/>
            <a:ext cx="46679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801565" y="2521770"/>
            <a:ext cx="65594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47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0" grpId="0"/>
      <p:bldP spid="14" grpId="0" animBg="1"/>
      <p:bldP spid="15" grpId="0" animBg="1"/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01" b="7692"/>
          <a:stretch/>
        </p:blipFill>
        <p:spPr>
          <a:xfrm flipH="1">
            <a:off x="8098797" y="580654"/>
            <a:ext cx="2945063" cy="5282363"/>
          </a:xfrm>
          <a:prstGeom prst="rect">
            <a:avLst/>
          </a:prstGeom>
        </p:spPr>
      </p:pic>
      <p:cxnSp>
        <p:nvCxnSpPr>
          <p:cNvPr id="3" name="Straight Arrow Connector 2"/>
          <p:cNvCxnSpPr>
            <a:cxnSpLocks/>
          </p:cNvCxnSpPr>
          <p:nvPr/>
        </p:nvCxnSpPr>
        <p:spPr>
          <a:xfrm rot="21284058" flipH="1" flipV="1">
            <a:off x="7872897" y="1500798"/>
            <a:ext cx="1463040" cy="1828800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432" y="360227"/>
            <a:ext cx="4600134" cy="206494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35514" y="4666588"/>
            <a:ext cx="35731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07771" y="2555973"/>
            <a:ext cx="35731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ish</a:t>
            </a:r>
          </a:p>
        </p:txBody>
      </p:sp>
      <p:sp>
        <p:nvSpPr>
          <p:cNvPr id="9" name="Right Arrow 8"/>
          <p:cNvSpPr/>
          <p:nvPr/>
        </p:nvSpPr>
        <p:spPr>
          <a:xfrm flipH="1">
            <a:off x="2116622" y="2836965"/>
            <a:ext cx="2052442" cy="769743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 flipH="1">
            <a:off x="2111750" y="4935394"/>
            <a:ext cx="2057313" cy="769743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5214" y="4766268"/>
            <a:ext cx="46679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860210" y="2667839"/>
            <a:ext cx="65594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9563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 animBg="1"/>
      <p:bldP spid="10" grpId="0" animBg="1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9982" y="492369"/>
            <a:ext cx="75262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6775" y="2897944"/>
            <a:ext cx="109165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1.Draw a picture of an 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gg.</a:t>
            </a:r>
          </a:p>
          <a:p>
            <a:endParaRPr lang="en-US" sz="4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2.Draw a picture of a 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668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446" y="1366326"/>
            <a:ext cx="10002129" cy="3750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8629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784</TotalTime>
  <Words>189</Words>
  <Application>Microsoft Office PowerPoint</Application>
  <PresentationFormat>Widescreen</PresentationFormat>
  <Paragraphs>71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Corbel</vt:lpstr>
      <vt:lpstr>NikoshBAN</vt:lpstr>
      <vt:lpstr>Times New Roman</vt:lpstr>
      <vt:lpstr>Basis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mdabd</dc:creator>
  <cp:lastModifiedBy>WALTON</cp:lastModifiedBy>
  <cp:revision>112</cp:revision>
  <dcterms:created xsi:type="dcterms:W3CDTF">2024-05-18T04:16:38Z</dcterms:created>
  <dcterms:modified xsi:type="dcterms:W3CDTF">2026-01-26T04:00:41Z</dcterms:modified>
</cp:coreProperties>
</file>