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0" r:id="rId6"/>
    <p:sldId id="271" r:id="rId7"/>
    <p:sldId id="263" r:id="rId8"/>
    <p:sldId id="266" r:id="rId9"/>
    <p:sldId id="267" r:id="rId10"/>
    <p:sldId id="268" r:id="rId11"/>
    <p:sldId id="269" r:id="rId12"/>
    <p:sldId id="262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1EOTMFnLdvzyFjuIcv8k1g==" hashData="URw1qKbSFj2ON5qg0CNYTLRV72T2CegszA920rU8lj8WZC014FsfJAZazHaLIl6R1HSskn0fSF42KX3FsRV9x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284A4A-9D8A-4E19-BE96-7315413EA1F1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bn-BD"/>
        </a:p>
      </dgm:t>
    </dgm:pt>
    <dgm:pt modelId="{DD56F85C-911E-4BEB-8685-4B55D265F24D}">
      <dgm:prSet phldrT="[Text]" custT="1"/>
      <dgm:spPr/>
      <dgm:t>
        <a:bodyPr/>
        <a:lstStyle/>
        <a:p>
          <a:pPr>
            <a:buNone/>
          </a:pPr>
          <a:r>
            <a:rPr lang="bn-BD" sz="2800" dirty="0"/>
            <a:t>২.৩.১ অনূর্ধ্ব চার </a:t>
          </a:r>
          <a:r>
            <a:rPr lang="bn-BD" sz="2800" dirty="0" err="1"/>
            <a:t>অঙ্কবিশিষ্ট</a:t>
          </a:r>
          <a:r>
            <a:rPr lang="bn-BD" sz="2800" dirty="0"/>
            <a:t> সর্বোচ্চ তিনটি সংখ্যা উপর-নিচ ও পাশাপাশি যোগ করতে পারবে।</a:t>
          </a:r>
        </a:p>
      </dgm:t>
    </dgm:pt>
    <dgm:pt modelId="{0408E7FB-84AD-483A-9645-219A7B689FD6}" type="parTrans" cxnId="{E64F060A-CA67-407E-80EC-0087121CF162}">
      <dgm:prSet/>
      <dgm:spPr/>
      <dgm:t>
        <a:bodyPr/>
        <a:lstStyle/>
        <a:p>
          <a:endParaRPr lang="bn-BD" sz="2800"/>
        </a:p>
      </dgm:t>
    </dgm:pt>
    <dgm:pt modelId="{0D0918F4-873A-429F-A685-17E75338A999}" type="sibTrans" cxnId="{E64F060A-CA67-407E-80EC-0087121CF162}">
      <dgm:prSet/>
      <dgm:spPr/>
      <dgm:t>
        <a:bodyPr/>
        <a:lstStyle/>
        <a:p>
          <a:endParaRPr lang="bn-BD" sz="2800"/>
        </a:p>
      </dgm:t>
    </dgm:pt>
    <dgm:pt modelId="{0E8F54D0-0C1A-49E3-A0A2-2985EA85C15D}">
      <dgm:prSet phldrT="[Text]" custT="1"/>
      <dgm:spPr/>
      <dgm:t>
        <a:bodyPr/>
        <a:lstStyle/>
        <a:p>
          <a:endParaRPr lang="bn-BD" sz="2800" dirty="0"/>
        </a:p>
      </dgm:t>
    </dgm:pt>
    <dgm:pt modelId="{F85CEF59-B2D9-4B08-AAD6-D3212FD52F7B}" type="parTrans" cxnId="{88284F28-CE10-4E25-88A5-38D0DA69FF8C}">
      <dgm:prSet/>
      <dgm:spPr/>
      <dgm:t>
        <a:bodyPr/>
        <a:lstStyle/>
        <a:p>
          <a:endParaRPr lang="bn-BD" sz="2800"/>
        </a:p>
      </dgm:t>
    </dgm:pt>
    <dgm:pt modelId="{40E88644-7972-4E29-82FA-1E791000EEB1}" type="sibTrans" cxnId="{88284F28-CE10-4E25-88A5-38D0DA69FF8C}">
      <dgm:prSet/>
      <dgm:spPr/>
      <dgm:t>
        <a:bodyPr/>
        <a:lstStyle/>
        <a:p>
          <a:endParaRPr lang="bn-BD" sz="2800"/>
        </a:p>
      </dgm:t>
    </dgm:pt>
    <dgm:pt modelId="{35D1BF32-4FF3-45D2-98B2-91A282E2D5AD}">
      <dgm:prSet custT="1"/>
      <dgm:spPr/>
      <dgm:t>
        <a:bodyPr/>
        <a:lstStyle/>
        <a:p>
          <a:endParaRPr lang="bn-BD" sz="2800" dirty="0"/>
        </a:p>
      </dgm:t>
    </dgm:pt>
    <dgm:pt modelId="{4F02CFB2-E66A-4D1D-9281-9C4A9200E84E}" type="parTrans" cxnId="{4D2F3A09-E10E-4B70-B574-EA640C4D24FE}">
      <dgm:prSet/>
      <dgm:spPr/>
      <dgm:t>
        <a:bodyPr/>
        <a:lstStyle/>
        <a:p>
          <a:endParaRPr lang="bn-BD" sz="2800"/>
        </a:p>
      </dgm:t>
    </dgm:pt>
    <dgm:pt modelId="{41CA0610-12F1-458A-A766-BBC004273A84}" type="sibTrans" cxnId="{4D2F3A09-E10E-4B70-B574-EA640C4D24FE}">
      <dgm:prSet/>
      <dgm:spPr/>
      <dgm:t>
        <a:bodyPr/>
        <a:lstStyle/>
        <a:p>
          <a:endParaRPr lang="bn-BD" sz="2800"/>
        </a:p>
      </dgm:t>
    </dgm:pt>
    <dgm:pt modelId="{5B5AB4DC-7187-49B2-A590-AFEB15982A1C}">
      <dgm:prSet custT="1"/>
      <dgm:spPr/>
      <dgm:t>
        <a:bodyPr/>
        <a:lstStyle/>
        <a:p>
          <a:endParaRPr lang="bn-BD" sz="2800" dirty="0"/>
        </a:p>
      </dgm:t>
    </dgm:pt>
    <dgm:pt modelId="{9DB8CE93-E931-4819-84E9-E3B7FC6987FE}" type="parTrans" cxnId="{0A5D7791-F15F-4413-BE95-ED86A95F20E2}">
      <dgm:prSet/>
      <dgm:spPr/>
      <dgm:t>
        <a:bodyPr/>
        <a:lstStyle/>
        <a:p>
          <a:endParaRPr lang="bn-BD" sz="2800"/>
        </a:p>
      </dgm:t>
    </dgm:pt>
    <dgm:pt modelId="{B3BB7246-AEBF-4C11-BB5C-8322B8850B61}" type="sibTrans" cxnId="{0A5D7791-F15F-4413-BE95-ED86A95F20E2}">
      <dgm:prSet/>
      <dgm:spPr/>
      <dgm:t>
        <a:bodyPr/>
        <a:lstStyle/>
        <a:p>
          <a:endParaRPr lang="bn-BD" sz="2800"/>
        </a:p>
      </dgm:t>
    </dgm:pt>
    <dgm:pt modelId="{3284D3DD-0133-409C-90DA-F0E930084442}" type="pres">
      <dgm:prSet presAssocID="{4D284A4A-9D8A-4E19-BE96-7315413EA1F1}" presName="linear" presStyleCnt="0">
        <dgm:presLayoutVars>
          <dgm:dir/>
          <dgm:animLvl val="lvl"/>
          <dgm:resizeHandles val="exact"/>
        </dgm:presLayoutVars>
      </dgm:prSet>
      <dgm:spPr/>
    </dgm:pt>
    <dgm:pt modelId="{5EA44021-7EA9-4B10-8396-7C1B66169B46}" type="pres">
      <dgm:prSet presAssocID="{DD56F85C-911E-4BEB-8685-4B55D265F24D}" presName="parentLin" presStyleCnt="0"/>
      <dgm:spPr/>
    </dgm:pt>
    <dgm:pt modelId="{BA65C0C3-1FB9-432F-A0BF-C5FD950B2BAC}" type="pres">
      <dgm:prSet presAssocID="{DD56F85C-911E-4BEB-8685-4B55D265F24D}" presName="parentLeftMargin" presStyleLbl="node1" presStyleIdx="0" presStyleCnt="4"/>
      <dgm:spPr/>
    </dgm:pt>
    <dgm:pt modelId="{7A79482F-36C8-4D95-9ED8-7F50625D100E}" type="pres">
      <dgm:prSet presAssocID="{DD56F85C-911E-4BEB-8685-4B55D265F24D}" presName="parentText" presStyleLbl="node1" presStyleIdx="0" presStyleCnt="4" custScaleX="134806">
        <dgm:presLayoutVars>
          <dgm:chMax val="0"/>
          <dgm:bulletEnabled val="1"/>
        </dgm:presLayoutVars>
      </dgm:prSet>
      <dgm:spPr/>
    </dgm:pt>
    <dgm:pt modelId="{AA8F72A5-36B7-44B8-9B59-14A3C7D64D91}" type="pres">
      <dgm:prSet presAssocID="{DD56F85C-911E-4BEB-8685-4B55D265F24D}" presName="negativeSpace" presStyleCnt="0"/>
      <dgm:spPr/>
    </dgm:pt>
    <dgm:pt modelId="{1760FAD7-4B01-46BA-A5AB-EB790E748A35}" type="pres">
      <dgm:prSet presAssocID="{DD56F85C-911E-4BEB-8685-4B55D265F24D}" presName="childText" presStyleLbl="conFgAcc1" presStyleIdx="0" presStyleCnt="4">
        <dgm:presLayoutVars>
          <dgm:bulletEnabled val="1"/>
        </dgm:presLayoutVars>
      </dgm:prSet>
      <dgm:spPr/>
    </dgm:pt>
    <dgm:pt modelId="{54292939-0B15-40CC-895D-DE23832B6BEC}" type="pres">
      <dgm:prSet presAssocID="{0D0918F4-873A-429F-A685-17E75338A999}" presName="spaceBetweenRectangles" presStyleCnt="0"/>
      <dgm:spPr/>
    </dgm:pt>
    <dgm:pt modelId="{EC9366FA-C7A1-41C9-BC09-1EECFE75C78F}" type="pres">
      <dgm:prSet presAssocID="{0E8F54D0-0C1A-49E3-A0A2-2985EA85C15D}" presName="parentLin" presStyleCnt="0"/>
      <dgm:spPr/>
    </dgm:pt>
    <dgm:pt modelId="{02EBEFBA-E0FE-49BC-93E3-D643994FEAFC}" type="pres">
      <dgm:prSet presAssocID="{0E8F54D0-0C1A-49E3-A0A2-2985EA85C15D}" presName="parentLeftMargin" presStyleLbl="node1" presStyleIdx="0" presStyleCnt="4"/>
      <dgm:spPr/>
    </dgm:pt>
    <dgm:pt modelId="{092F31A2-4E11-475B-B4EC-8C824D4AB35D}" type="pres">
      <dgm:prSet presAssocID="{0E8F54D0-0C1A-49E3-A0A2-2985EA85C15D}" presName="parentText" presStyleLbl="node1" presStyleIdx="1" presStyleCnt="4" custScaleX="141133">
        <dgm:presLayoutVars>
          <dgm:chMax val="0"/>
          <dgm:bulletEnabled val="1"/>
        </dgm:presLayoutVars>
      </dgm:prSet>
      <dgm:spPr/>
    </dgm:pt>
    <dgm:pt modelId="{446A0435-38A8-4C16-81F7-9F555571CF2E}" type="pres">
      <dgm:prSet presAssocID="{0E8F54D0-0C1A-49E3-A0A2-2985EA85C15D}" presName="negativeSpace" presStyleCnt="0"/>
      <dgm:spPr/>
    </dgm:pt>
    <dgm:pt modelId="{4F447771-5B2A-4A28-9261-15F76D8AE26C}" type="pres">
      <dgm:prSet presAssocID="{0E8F54D0-0C1A-49E3-A0A2-2985EA85C15D}" presName="childText" presStyleLbl="conFgAcc1" presStyleIdx="1" presStyleCnt="4">
        <dgm:presLayoutVars>
          <dgm:bulletEnabled val="1"/>
        </dgm:presLayoutVars>
      </dgm:prSet>
      <dgm:spPr/>
    </dgm:pt>
    <dgm:pt modelId="{54CF2551-534B-49C5-8785-6EC8887987B8}" type="pres">
      <dgm:prSet presAssocID="{40E88644-7972-4E29-82FA-1E791000EEB1}" presName="spaceBetweenRectangles" presStyleCnt="0"/>
      <dgm:spPr/>
    </dgm:pt>
    <dgm:pt modelId="{70F18427-1C5C-4F98-B06A-81A99F4EDDD5}" type="pres">
      <dgm:prSet presAssocID="{5B5AB4DC-7187-49B2-A590-AFEB15982A1C}" presName="parentLin" presStyleCnt="0"/>
      <dgm:spPr/>
    </dgm:pt>
    <dgm:pt modelId="{6DC77F2C-A4B3-4741-8064-7ED3673027A6}" type="pres">
      <dgm:prSet presAssocID="{5B5AB4DC-7187-49B2-A590-AFEB15982A1C}" presName="parentLeftMargin" presStyleLbl="node1" presStyleIdx="1" presStyleCnt="4"/>
      <dgm:spPr/>
    </dgm:pt>
    <dgm:pt modelId="{AE7F17CC-B98A-458E-B966-2323088E5915}" type="pres">
      <dgm:prSet presAssocID="{5B5AB4DC-7187-49B2-A590-AFEB15982A1C}" presName="parentText" presStyleLbl="node1" presStyleIdx="2" presStyleCnt="4" custScaleX="137845">
        <dgm:presLayoutVars>
          <dgm:chMax val="0"/>
          <dgm:bulletEnabled val="1"/>
        </dgm:presLayoutVars>
      </dgm:prSet>
      <dgm:spPr/>
    </dgm:pt>
    <dgm:pt modelId="{696347D7-B820-42D3-A61F-00DA3007F0D6}" type="pres">
      <dgm:prSet presAssocID="{5B5AB4DC-7187-49B2-A590-AFEB15982A1C}" presName="negativeSpace" presStyleCnt="0"/>
      <dgm:spPr/>
    </dgm:pt>
    <dgm:pt modelId="{C9C111EF-C7BF-493E-8A51-DAB5D3833A5B}" type="pres">
      <dgm:prSet presAssocID="{5B5AB4DC-7187-49B2-A590-AFEB15982A1C}" presName="childText" presStyleLbl="conFgAcc1" presStyleIdx="2" presStyleCnt="4">
        <dgm:presLayoutVars>
          <dgm:bulletEnabled val="1"/>
        </dgm:presLayoutVars>
      </dgm:prSet>
      <dgm:spPr/>
    </dgm:pt>
    <dgm:pt modelId="{5EF5A76E-AB56-4E54-9325-49C2CEBC95AB}" type="pres">
      <dgm:prSet presAssocID="{B3BB7246-AEBF-4C11-BB5C-8322B8850B61}" presName="spaceBetweenRectangles" presStyleCnt="0"/>
      <dgm:spPr/>
    </dgm:pt>
    <dgm:pt modelId="{D0CF099B-DCEA-4FA9-8962-0522D77594D5}" type="pres">
      <dgm:prSet presAssocID="{35D1BF32-4FF3-45D2-98B2-91A282E2D5AD}" presName="parentLin" presStyleCnt="0"/>
      <dgm:spPr/>
    </dgm:pt>
    <dgm:pt modelId="{C8BAD10B-B337-4243-A420-ACE99884291B}" type="pres">
      <dgm:prSet presAssocID="{35D1BF32-4FF3-45D2-98B2-91A282E2D5AD}" presName="parentLeftMargin" presStyleLbl="node1" presStyleIdx="2" presStyleCnt="4"/>
      <dgm:spPr/>
    </dgm:pt>
    <dgm:pt modelId="{893C96AF-9D8D-4778-984B-50CF41829C7A}" type="pres">
      <dgm:prSet presAssocID="{35D1BF32-4FF3-45D2-98B2-91A282E2D5AD}" presName="parentText" presStyleLbl="node1" presStyleIdx="3" presStyleCnt="4" custScaleX="140847">
        <dgm:presLayoutVars>
          <dgm:chMax val="0"/>
          <dgm:bulletEnabled val="1"/>
        </dgm:presLayoutVars>
      </dgm:prSet>
      <dgm:spPr/>
    </dgm:pt>
    <dgm:pt modelId="{5903EC12-9330-4150-A75C-277A630BE6B1}" type="pres">
      <dgm:prSet presAssocID="{35D1BF32-4FF3-45D2-98B2-91A282E2D5AD}" presName="negativeSpace" presStyleCnt="0"/>
      <dgm:spPr/>
    </dgm:pt>
    <dgm:pt modelId="{A75BF3AC-6156-4262-BF7B-31F0E0BDE7BF}" type="pres">
      <dgm:prSet presAssocID="{35D1BF32-4FF3-45D2-98B2-91A282E2D5A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D2F3A09-E10E-4B70-B574-EA640C4D24FE}" srcId="{4D284A4A-9D8A-4E19-BE96-7315413EA1F1}" destId="{35D1BF32-4FF3-45D2-98B2-91A282E2D5AD}" srcOrd="3" destOrd="0" parTransId="{4F02CFB2-E66A-4D1D-9281-9C4A9200E84E}" sibTransId="{41CA0610-12F1-458A-A766-BBC004273A84}"/>
    <dgm:cxn modelId="{E64F060A-CA67-407E-80EC-0087121CF162}" srcId="{4D284A4A-9D8A-4E19-BE96-7315413EA1F1}" destId="{DD56F85C-911E-4BEB-8685-4B55D265F24D}" srcOrd="0" destOrd="0" parTransId="{0408E7FB-84AD-483A-9645-219A7B689FD6}" sibTransId="{0D0918F4-873A-429F-A685-17E75338A999}"/>
    <dgm:cxn modelId="{D7683B23-8878-4BC7-B9AB-96C49891222D}" type="presOf" srcId="{5B5AB4DC-7187-49B2-A590-AFEB15982A1C}" destId="{AE7F17CC-B98A-458E-B966-2323088E5915}" srcOrd="1" destOrd="0" presId="urn:microsoft.com/office/officeart/2005/8/layout/list1"/>
    <dgm:cxn modelId="{88284F28-CE10-4E25-88A5-38D0DA69FF8C}" srcId="{4D284A4A-9D8A-4E19-BE96-7315413EA1F1}" destId="{0E8F54D0-0C1A-49E3-A0A2-2985EA85C15D}" srcOrd="1" destOrd="0" parTransId="{F85CEF59-B2D9-4B08-AAD6-D3212FD52F7B}" sibTransId="{40E88644-7972-4E29-82FA-1E791000EEB1}"/>
    <dgm:cxn modelId="{A632133E-6786-4F89-A785-71A1E63C6323}" type="presOf" srcId="{0E8F54D0-0C1A-49E3-A0A2-2985EA85C15D}" destId="{02EBEFBA-E0FE-49BC-93E3-D643994FEAFC}" srcOrd="0" destOrd="0" presId="urn:microsoft.com/office/officeart/2005/8/layout/list1"/>
    <dgm:cxn modelId="{B9D10F78-075B-4260-84BC-75E25C2CDF7A}" type="presOf" srcId="{DD56F85C-911E-4BEB-8685-4B55D265F24D}" destId="{7A79482F-36C8-4D95-9ED8-7F50625D100E}" srcOrd="1" destOrd="0" presId="urn:microsoft.com/office/officeart/2005/8/layout/list1"/>
    <dgm:cxn modelId="{4664E488-5F64-4334-8E0D-757F7C42E409}" type="presOf" srcId="{35D1BF32-4FF3-45D2-98B2-91A282E2D5AD}" destId="{C8BAD10B-B337-4243-A420-ACE99884291B}" srcOrd="0" destOrd="0" presId="urn:microsoft.com/office/officeart/2005/8/layout/list1"/>
    <dgm:cxn modelId="{9DA46590-FEB1-4986-B961-B3A5DA888F67}" type="presOf" srcId="{0E8F54D0-0C1A-49E3-A0A2-2985EA85C15D}" destId="{092F31A2-4E11-475B-B4EC-8C824D4AB35D}" srcOrd="1" destOrd="0" presId="urn:microsoft.com/office/officeart/2005/8/layout/list1"/>
    <dgm:cxn modelId="{0A5D7791-F15F-4413-BE95-ED86A95F20E2}" srcId="{4D284A4A-9D8A-4E19-BE96-7315413EA1F1}" destId="{5B5AB4DC-7187-49B2-A590-AFEB15982A1C}" srcOrd="2" destOrd="0" parTransId="{9DB8CE93-E931-4819-84E9-E3B7FC6987FE}" sibTransId="{B3BB7246-AEBF-4C11-BB5C-8322B8850B61}"/>
    <dgm:cxn modelId="{4BF03EA2-D674-4E77-8E3B-3117A8A2AA2D}" type="presOf" srcId="{5B5AB4DC-7187-49B2-A590-AFEB15982A1C}" destId="{6DC77F2C-A4B3-4741-8064-7ED3673027A6}" srcOrd="0" destOrd="0" presId="urn:microsoft.com/office/officeart/2005/8/layout/list1"/>
    <dgm:cxn modelId="{4354CDBB-42C3-42F9-98AB-9303B9186FD2}" type="presOf" srcId="{35D1BF32-4FF3-45D2-98B2-91A282E2D5AD}" destId="{893C96AF-9D8D-4778-984B-50CF41829C7A}" srcOrd="1" destOrd="0" presId="urn:microsoft.com/office/officeart/2005/8/layout/list1"/>
    <dgm:cxn modelId="{8A3E97DB-321A-4A2C-9FD8-26813DC8F1C9}" type="presOf" srcId="{4D284A4A-9D8A-4E19-BE96-7315413EA1F1}" destId="{3284D3DD-0133-409C-90DA-F0E930084442}" srcOrd="0" destOrd="0" presId="urn:microsoft.com/office/officeart/2005/8/layout/list1"/>
    <dgm:cxn modelId="{926B2EE2-B8D2-4F64-9822-C2B81A5D253A}" type="presOf" srcId="{DD56F85C-911E-4BEB-8685-4B55D265F24D}" destId="{BA65C0C3-1FB9-432F-A0BF-C5FD950B2BAC}" srcOrd="0" destOrd="0" presId="urn:microsoft.com/office/officeart/2005/8/layout/list1"/>
    <dgm:cxn modelId="{3DEA6C1D-7635-454D-8DFF-7288B97C3077}" type="presParOf" srcId="{3284D3DD-0133-409C-90DA-F0E930084442}" destId="{5EA44021-7EA9-4B10-8396-7C1B66169B46}" srcOrd="0" destOrd="0" presId="urn:microsoft.com/office/officeart/2005/8/layout/list1"/>
    <dgm:cxn modelId="{13EF7938-8D6B-4451-9C09-85D19565349B}" type="presParOf" srcId="{5EA44021-7EA9-4B10-8396-7C1B66169B46}" destId="{BA65C0C3-1FB9-432F-A0BF-C5FD950B2BAC}" srcOrd="0" destOrd="0" presId="urn:microsoft.com/office/officeart/2005/8/layout/list1"/>
    <dgm:cxn modelId="{5AA5F3E9-56C3-4BFF-8DED-642A61BAB93A}" type="presParOf" srcId="{5EA44021-7EA9-4B10-8396-7C1B66169B46}" destId="{7A79482F-36C8-4D95-9ED8-7F50625D100E}" srcOrd="1" destOrd="0" presId="urn:microsoft.com/office/officeart/2005/8/layout/list1"/>
    <dgm:cxn modelId="{542F5DAA-550D-4B26-9B55-ED2F190FC5BE}" type="presParOf" srcId="{3284D3DD-0133-409C-90DA-F0E930084442}" destId="{AA8F72A5-36B7-44B8-9B59-14A3C7D64D91}" srcOrd="1" destOrd="0" presId="urn:microsoft.com/office/officeart/2005/8/layout/list1"/>
    <dgm:cxn modelId="{779DC5F8-A8BA-44B3-B81A-5CE704F4B1CF}" type="presParOf" srcId="{3284D3DD-0133-409C-90DA-F0E930084442}" destId="{1760FAD7-4B01-46BA-A5AB-EB790E748A35}" srcOrd="2" destOrd="0" presId="urn:microsoft.com/office/officeart/2005/8/layout/list1"/>
    <dgm:cxn modelId="{BD44D003-24AD-4D9D-BDAE-CB36AF27FD52}" type="presParOf" srcId="{3284D3DD-0133-409C-90DA-F0E930084442}" destId="{54292939-0B15-40CC-895D-DE23832B6BEC}" srcOrd="3" destOrd="0" presId="urn:microsoft.com/office/officeart/2005/8/layout/list1"/>
    <dgm:cxn modelId="{A9B614E9-4089-4414-B8A6-1B50B2247DEC}" type="presParOf" srcId="{3284D3DD-0133-409C-90DA-F0E930084442}" destId="{EC9366FA-C7A1-41C9-BC09-1EECFE75C78F}" srcOrd="4" destOrd="0" presId="urn:microsoft.com/office/officeart/2005/8/layout/list1"/>
    <dgm:cxn modelId="{6DFF26AE-9902-44F4-A8C4-2C4B1C6AE9F8}" type="presParOf" srcId="{EC9366FA-C7A1-41C9-BC09-1EECFE75C78F}" destId="{02EBEFBA-E0FE-49BC-93E3-D643994FEAFC}" srcOrd="0" destOrd="0" presId="urn:microsoft.com/office/officeart/2005/8/layout/list1"/>
    <dgm:cxn modelId="{3D52266D-AD14-490A-A83C-56F3F9DE32AE}" type="presParOf" srcId="{EC9366FA-C7A1-41C9-BC09-1EECFE75C78F}" destId="{092F31A2-4E11-475B-B4EC-8C824D4AB35D}" srcOrd="1" destOrd="0" presId="urn:microsoft.com/office/officeart/2005/8/layout/list1"/>
    <dgm:cxn modelId="{624679D4-447E-4CAC-BFFE-21EB6368AC4C}" type="presParOf" srcId="{3284D3DD-0133-409C-90DA-F0E930084442}" destId="{446A0435-38A8-4C16-81F7-9F555571CF2E}" srcOrd="5" destOrd="0" presId="urn:microsoft.com/office/officeart/2005/8/layout/list1"/>
    <dgm:cxn modelId="{A66B85BC-D649-4949-9352-C238DCB6BF4C}" type="presParOf" srcId="{3284D3DD-0133-409C-90DA-F0E930084442}" destId="{4F447771-5B2A-4A28-9261-15F76D8AE26C}" srcOrd="6" destOrd="0" presId="urn:microsoft.com/office/officeart/2005/8/layout/list1"/>
    <dgm:cxn modelId="{BBD2FC7C-2D71-4C36-8F81-85AE970D0F0B}" type="presParOf" srcId="{3284D3DD-0133-409C-90DA-F0E930084442}" destId="{54CF2551-534B-49C5-8785-6EC8887987B8}" srcOrd="7" destOrd="0" presId="urn:microsoft.com/office/officeart/2005/8/layout/list1"/>
    <dgm:cxn modelId="{664BA6C8-68EB-4915-9B55-EC6D505043D7}" type="presParOf" srcId="{3284D3DD-0133-409C-90DA-F0E930084442}" destId="{70F18427-1C5C-4F98-B06A-81A99F4EDDD5}" srcOrd="8" destOrd="0" presId="urn:microsoft.com/office/officeart/2005/8/layout/list1"/>
    <dgm:cxn modelId="{A4477612-EAC1-4D02-8B61-2F3B5D0F8A26}" type="presParOf" srcId="{70F18427-1C5C-4F98-B06A-81A99F4EDDD5}" destId="{6DC77F2C-A4B3-4741-8064-7ED3673027A6}" srcOrd="0" destOrd="0" presId="urn:microsoft.com/office/officeart/2005/8/layout/list1"/>
    <dgm:cxn modelId="{A76B10F1-58C6-4A6D-855A-9E71AA698E3A}" type="presParOf" srcId="{70F18427-1C5C-4F98-B06A-81A99F4EDDD5}" destId="{AE7F17CC-B98A-458E-B966-2323088E5915}" srcOrd="1" destOrd="0" presId="urn:microsoft.com/office/officeart/2005/8/layout/list1"/>
    <dgm:cxn modelId="{05609750-F730-4DE5-ABE3-BFAA6B964FB0}" type="presParOf" srcId="{3284D3DD-0133-409C-90DA-F0E930084442}" destId="{696347D7-B820-42D3-A61F-00DA3007F0D6}" srcOrd="9" destOrd="0" presId="urn:microsoft.com/office/officeart/2005/8/layout/list1"/>
    <dgm:cxn modelId="{F46A5A64-5A64-40DE-A465-C38709D6CA37}" type="presParOf" srcId="{3284D3DD-0133-409C-90DA-F0E930084442}" destId="{C9C111EF-C7BF-493E-8A51-DAB5D3833A5B}" srcOrd="10" destOrd="0" presId="urn:microsoft.com/office/officeart/2005/8/layout/list1"/>
    <dgm:cxn modelId="{815DF75F-04AE-492C-9BB9-2C8AE870FB35}" type="presParOf" srcId="{3284D3DD-0133-409C-90DA-F0E930084442}" destId="{5EF5A76E-AB56-4E54-9325-49C2CEBC95AB}" srcOrd="11" destOrd="0" presId="urn:microsoft.com/office/officeart/2005/8/layout/list1"/>
    <dgm:cxn modelId="{43A31D2A-71FC-4A7C-821F-0AF03FE5F5D2}" type="presParOf" srcId="{3284D3DD-0133-409C-90DA-F0E930084442}" destId="{D0CF099B-DCEA-4FA9-8962-0522D77594D5}" srcOrd="12" destOrd="0" presId="urn:microsoft.com/office/officeart/2005/8/layout/list1"/>
    <dgm:cxn modelId="{BDEDBC89-7EB0-474A-B878-31EEF8DA042C}" type="presParOf" srcId="{D0CF099B-DCEA-4FA9-8962-0522D77594D5}" destId="{C8BAD10B-B337-4243-A420-ACE99884291B}" srcOrd="0" destOrd="0" presId="urn:microsoft.com/office/officeart/2005/8/layout/list1"/>
    <dgm:cxn modelId="{E6F7D569-F474-48D7-B450-43A8C9590CA0}" type="presParOf" srcId="{D0CF099B-DCEA-4FA9-8962-0522D77594D5}" destId="{893C96AF-9D8D-4778-984B-50CF41829C7A}" srcOrd="1" destOrd="0" presId="urn:microsoft.com/office/officeart/2005/8/layout/list1"/>
    <dgm:cxn modelId="{3A379CD0-A225-4E9A-90B1-117C1293F9BA}" type="presParOf" srcId="{3284D3DD-0133-409C-90DA-F0E930084442}" destId="{5903EC12-9330-4150-A75C-277A630BE6B1}" srcOrd="13" destOrd="0" presId="urn:microsoft.com/office/officeart/2005/8/layout/list1"/>
    <dgm:cxn modelId="{133CBA28-937C-4F6D-9FBC-D5B910603B73}" type="presParOf" srcId="{3284D3DD-0133-409C-90DA-F0E930084442}" destId="{A75BF3AC-6156-4262-BF7B-31F0E0BDE7B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0FAD7-4B01-46BA-A5AB-EB790E748A35}">
      <dsp:nvSpPr>
        <dsp:cNvPr id="0" name=""/>
        <dsp:cNvSpPr/>
      </dsp:nvSpPr>
      <dsp:spPr>
        <a:xfrm>
          <a:off x="0" y="434831"/>
          <a:ext cx="8078281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79482F-36C8-4D95-9ED8-7F50625D100E}">
      <dsp:nvSpPr>
        <dsp:cNvPr id="0" name=""/>
        <dsp:cNvSpPr/>
      </dsp:nvSpPr>
      <dsp:spPr>
        <a:xfrm>
          <a:off x="403914" y="51071"/>
          <a:ext cx="7623005" cy="767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38" tIns="0" rIns="21373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/>
            <a:t>২.৩.১ অনূর্ধ্ব চার </a:t>
          </a:r>
          <a:r>
            <a:rPr lang="bn-BD" sz="2800" kern="1200" dirty="0" err="1"/>
            <a:t>অঙ্কবিশিষ্ট</a:t>
          </a:r>
          <a:r>
            <a:rPr lang="bn-BD" sz="2800" kern="1200" dirty="0"/>
            <a:t> সর্বোচ্চ তিনটি সংখ্যা উপর-নিচ ও পাশাপাশি যোগ করতে পারবে।</a:t>
          </a:r>
        </a:p>
      </dsp:txBody>
      <dsp:txXfrm>
        <a:off x="441381" y="88538"/>
        <a:ext cx="7548071" cy="692586"/>
      </dsp:txXfrm>
    </dsp:sp>
    <dsp:sp modelId="{4F447771-5B2A-4A28-9261-15F76D8AE26C}">
      <dsp:nvSpPr>
        <dsp:cNvPr id="0" name=""/>
        <dsp:cNvSpPr/>
      </dsp:nvSpPr>
      <dsp:spPr>
        <a:xfrm>
          <a:off x="0" y="1614191"/>
          <a:ext cx="8078281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38169"/>
              <a:satOff val="13165"/>
              <a:lumOff val="-5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F31A2-4E11-475B-B4EC-8C824D4AB35D}">
      <dsp:nvSpPr>
        <dsp:cNvPr id="0" name=""/>
        <dsp:cNvSpPr/>
      </dsp:nvSpPr>
      <dsp:spPr>
        <a:xfrm>
          <a:off x="388925" y="1230431"/>
          <a:ext cx="7684622" cy="767520"/>
        </a:xfrm>
        <a:prstGeom prst="roundRect">
          <a:avLst/>
        </a:prstGeom>
        <a:solidFill>
          <a:schemeClr val="accent5">
            <a:hueOff val="138169"/>
            <a:satOff val="13165"/>
            <a:lumOff val="-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38" tIns="0" rIns="21373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n-BD" sz="2800" kern="1200" dirty="0"/>
        </a:p>
      </dsp:txBody>
      <dsp:txXfrm>
        <a:off x="426392" y="1267898"/>
        <a:ext cx="7609688" cy="692586"/>
      </dsp:txXfrm>
    </dsp:sp>
    <dsp:sp modelId="{C9C111EF-C7BF-493E-8A51-DAB5D3833A5B}">
      <dsp:nvSpPr>
        <dsp:cNvPr id="0" name=""/>
        <dsp:cNvSpPr/>
      </dsp:nvSpPr>
      <dsp:spPr>
        <a:xfrm>
          <a:off x="0" y="2793551"/>
          <a:ext cx="8078281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276338"/>
              <a:satOff val="26330"/>
              <a:lumOff val="-10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7F17CC-B98A-458E-B966-2323088E5915}">
      <dsp:nvSpPr>
        <dsp:cNvPr id="0" name=""/>
        <dsp:cNvSpPr/>
      </dsp:nvSpPr>
      <dsp:spPr>
        <a:xfrm>
          <a:off x="397602" y="2409791"/>
          <a:ext cx="7673059" cy="767520"/>
        </a:xfrm>
        <a:prstGeom prst="roundRect">
          <a:avLst/>
        </a:prstGeom>
        <a:solidFill>
          <a:schemeClr val="accent5">
            <a:hueOff val="276338"/>
            <a:satOff val="26330"/>
            <a:lumOff val="-10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38" tIns="0" rIns="21373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n-BD" sz="2800" kern="1200" dirty="0"/>
        </a:p>
      </dsp:txBody>
      <dsp:txXfrm>
        <a:off x="435069" y="2447258"/>
        <a:ext cx="7598125" cy="692586"/>
      </dsp:txXfrm>
    </dsp:sp>
    <dsp:sp modelId="{A75BF3AC-6156-4262-BF7B-31F0E0BDE7BF}">
      <dsp:nvSpPr>
        <dsp:cNvPr id="0" name=""/>
        <dsp:cNvSpPr/>
      </dsp:nvSpPr>
      <dsp:spPr>
        <a:xfrm>
          <a:off x="0" y="3972912"/>
          <a:ext cx="8078281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414507"/>
              <a:satOff val="39495"/>
              <a:lumOff val="-1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C96AF-9D8D-4778-984B-50CF41829C7A}">
      <dsp:nvSpPr>
        <dsp:cNvPr id="0" name=""/>
        <dsp:cNvSpPr/>
      </dsp:nvSpPr>
      <dsp:spPr>
        <a:xfrm>
          <a:off x="389713" y="3589152"/>
          <a:ext cx="7684605" cy="767520"/>
        </a:xfrm>
        <a:prstGeom prst="roundRect">
          <a:avLst/>
        </a:prstGeom>
        <a:solidFill>
          <a:schemeClr val="accent5">
            <a:hueOff val="414507"/>
            <a:satOff val="39495"/>
            <a:lumOff val="-1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38" tIns="0" rIns="21373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n-BD" sz="2800" kern="1200" dirty="0"/>
        </a:p>
      </dsp:txBody>
      <dsp:txXfrm>
        <a:off x="427180" y="3626619"/>
        <a:ext cx="7609671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lorful text and numbers in a classroom&#10;&#10;AI-generated content may be incorrect.">
            <a:extLst>
              <a:ext uri="{FF2B5EF4-FFF2-40B4-BE49-F238E27FC236}">
                <a16:creationId xmlns:a16="http://schemas.microsoft.com/office/drawing/2014/main" id="{40F8FB43-CAC1-4A19-0663-B778957D7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" y="398716"/>
            <a:ext cx="11411712" cy="60660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book and a note&#10;&#10;AI-generated content may be incorrect.">
            <a:extLst>
              <a:ext uri="{FF2B5EF4-FFF2-40B4-BE49-F238E27FC236}">
                <a16:creationId xmlns:a16="http://schemas.microsoft.com/office/drawing/2014/main" id="{536127F4-32FE-EF4C-E854-DBA106D94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5" y="397762"/>
            <a:ext cx="11444555" cy="60624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3966926" y="3900001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432442-401F-02DC-9752-2464E98B72A5}"/>
              </a:ext>
            </a:extLst>
          </p:cNvPr>
          <p:cNvSpPr txBox="1"/>
          <p:nvPr userDrawn="1"/>
        </p:nvSpPr>
        <p:spPr>
          <a:xfrm>
            <a:off x="1414143" y="273023"/>
            <a:ext cx="2024001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BD" sz="4400" b="1" dirty="0" err="1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A726DE-AE4D-2B7E-62C0-6FC0029B691C}"/>
              </a:ext>
            </a:extLst>
          </p:cNvPr>
          <p:cNvSpPr/>
          <p:nvPr userDrawn="1"/>
        </p:nvSpPr>
        <p:spPr>
          <a:xfrm rot="10800000">
            <a:off x="771731" y="962845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3631B04-AB08-7F1B-44BD-57DC85869260}"/>
              </a:ext>
            </a:extLst>
          </p:cNvPr>
          <p:cNvSpPr/>
          <p:nvPr userDrawn="1"/>
        </p:nvSpPr>
        <p:spPr>
          <a:xfrm>
            <a:off x="771731" y="298379"/>
            <a:ext cx="747446" cy="66446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78538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D28EEC-2889-495F-4B9A-76B50E200A5A}"/>
              </a:ext>
            </a:extLst>
          </p:cNvPr>
          <p:cNvSpPr txBox="1"/>
          <p:nvPr userDrawn="1"/>
        </p:nvSpPr>
        <p:spPr>
          <a:xfrm>
            <a:off x="1414143" y="273023"/>
            <a:ext cx="2252601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BD" sz="4400" b="1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ঘোষণা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904F92-12C6-50B4-81A3-CD85BACAF44C}"/>
              </a:ext>
            </a:extLst>
          </p:cNvPr>
          <p:cNvSpPr/>
          <p:nvPr userDrawn="1"/>
        </p:nvSpPr>
        <p:spPr>
          <a:xfrm rot="10800000">
            <a:off x="771731" y="962845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15">
            <a:extLst>
              <a:ext uri="{FF2B5EF4-FFF2-40B4-BE49-F238E27FC236}">
                <a16:creationId xmlns:a16="http://schemas.microsoft.com/office/drawing/2014/main" id="{D2CF2ADD-9E1A-02FA-940A-9C59D2445B1E}"/>
              </a:ext>
            </a:extLst>
          </p:cNvPr>
          <p:cNvSpPr/>
          <p:nvPr userDrawn="1"/>
        </p:nvSpPr>
        <p:spPr>
          <a:xfrm>
            <a:off x="523355" y="381616"/>
            <a:ext cx="890788" cy="604088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420148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14143" y="273023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962845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6232071" y="385729"/>
            <a:ext cx="786245" cy="5652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541884" y="389887"/>
            <a:ext cx="786245" cy="56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391577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133855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1042" y="518682"/>
            <a:ext cx="615173" cy="61517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03331" y="518682"/>
            <a:ext cx="615173" cy="61517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5621" y="518682"/>
            <a:ext cx="615173" cy="61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596159" y="308674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80595" y="1050952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616068" y="463509"/>
            <a:ext cx="588796" cy="58879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47156" y="385748"/>
            <a:ext cx="681977" cy="681977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8322999" y="440306"/>
            <a:ext cx="588796" cy="58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219799" y="381877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539523" y="101643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697" y="381877"/>
            <a:ext cx="680276" cy="68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221419" y="387596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566955" y="9628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55" y="461070"/>
            <a:ext cx="576045" cy="50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orful text with different objects around it&#10;&#10;AI-generated content may be incorrect.">
            <a:extLst>
              <a:ext uri="{FF2B5EF4-FFF2-40B4-BE49-F238E27FC236}">
                <a16:creationId xmlns:a16="http://schemas.microsoft.com/office/drawing/2014/main" id="{B9257552-FD2A-A0D8-B553-7C18F3C3C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0"/>
          <a:stretch>
            <a:fillRect/>
          </a:stretch>
        </p:blipFill>
        <p:spPr>
          <a:xfrm>
            <a:off x="384048" y="424053"/>
            <a:ext cx="11402568" cy="565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peakpx.com/19235/water-droplet/1440x900-wallpaper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4">
              <a:alphaModFix amt="40000"/>
              <a:extLst>
                <a:ext uri="{837473B0-CC2E-450A-ABE3-18F120FF3D39}">
                  <a1611:picAttrSrcUrl xmlns:a1611="http://schemas.microsoft.com/office/drawing/2016/11/main" r:id="rId15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603492" y="6484469"/>
            <a:ext cx="1501392" cy="373531"/>
            <a:chOff x="8269280" y="6224725"/>
            <a:chExt cx="1842586" cy="59501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479276C1-70E7-FBA9-C1EA-28166AD81C2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696" y="6323254"/>
            <a:ext cx="579653" cy="28237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4F0DCE-721C-5AD6-A1D4-19115FEF6E7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291" y="6517278"/>
            <a:ext cx="1969396" cy="466908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64" r:id="rId5"/>
    <p:sldLayoutId id="2147483663" r:id="rId6"/>
    <p:sldLayoutId id="2147483667" r:id="rId7"/>
    <p:sldLayoutId id="2147483668" r:id="rId8"/>
    <p:sldLayoutId id="2147483669" r:id="rId9"/>
    <p:sldLayoutId id="2147483665" r:id="rId10"/>
    <p:sldLayoutId id="2147483666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2.wav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2.wav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2.wav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2.wav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2.wav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12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3493C-41E0-0B0B-B73B-A8B51CF59A4F}"/>
              </a:ext>
            </a:extLst>
          </p:cNvPr>
          <p:cNvSpPr txBox="1"/>
          <p:nvPr/>
        </p:nvSpPr>
        <p:spPr>
          <a:xfrm>
            <a:off x="6853380" y="2586289"/>
            <a:ext cx="434109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bn-BD" sz="3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শ্রেণি: তৃতীয়, </a:t>
            </a:r>
          </a:p>
          <a:p>
            <a:pPr lvl="0" algn="ctr"/>
            <a:r>
              <a:rPr lang="bn-BD" sz="3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বিষয়: প্রাথমিক গণিত, </a:t>
            </a:r>
          </a:p>
          <a:p>
            <a:pPr lvl="0" algn="ctr"/>
            <a:r>
              <a:rPr lang="bn-BD" sz="3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অধ্যায় ২: যোগ, </a:t>
            </a:r>
          </a:p>
          <a:p>
            <a:pPr lvl="0" algn="ctr"/>
            <a:r>
              <a:rPr lang="bn-BD" sz="3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শিরোনাম: </a:t>
            </a:r>
          </a:p>
          <a:p>
            <a:pPr lvl="0" algn="ctr"/>
            <a:r>
              <a:rPr lang="bn-BD" sz="36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নিজে করি-২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4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98705C-4DF8-BD8E-26AB-953BD4BBE2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8727225"/>
              </p:ext>
            </p:extLst>
          </p:nvPr>
        </p:nvGraphicFramePr>
        <p:xfrm>
          <a:off x="2056859" y="1410510"/>
          <a:ext cx="8078281" cy="467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5851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EABB3BC-40A5-1569-677F-B02C604DB89D}"/>
              </a:ext>
            </a:extLst>
          </p:cNvPr>
          <p:cNvGrpSpPr/>
          <p:nvPr/>
        </p:nvGrpSpPr>
        <p:grpSpPr>
          <a:xfrm>
            <a:off x="906293" y="1535987"/>
            <a:ext cx="10379413" cy="4494179"/>
            <a:chOff x="700391" y="1517515"/>
            <a:chExt cx="10379413" cy="449417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8468FFDA-4582-FE69-5C7E-FD4F2978BEC2}"/>
                </a:ext>
              </a:extLst>
            </p:cNvPr>
            <p:cNvSpPr/>
            <p:nvPr/>
          </p:nvSpPr>
          <p:spPr>
            <a:xfrm>
              <a:off x="3871608" y="1517515"/>
              <a:ext cx="7208196" cy="449417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400" b="1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পাঠ শিরোনাম: </a:t>
              </a:r>
            </a:p>
            <a:p>
              <a:pPr algn="ctr"/>
              <a:r>
                <a:rPr lang="bn-BD" sz="4400" b="1" dirty="0">
                  <a:ln w="0"/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নিজে করি-২</a:t>
              </a:r>
              <a:endPara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NikoshBAN" panose="02000000000000000000" pitchFamily="2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6C6DEF9-7AAC-2DCC-C78C-692BDEE18C4A}"/>
                </a:ext>
              </a:extLst>
            </p:cNvPr>
            <p:cNvSpPr/>
            <p:nvPr/>
          </p:nvSpPr>
          <p:spPr>
            <a:xfrm>
              <a:off x="700391" y="1532106"/>
              <a:ext cx="3142035" cy="4479588"/>
            </a:xfrm>
            <a:prstGeom prst="round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05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EF681C2-3FB2-21B6-9C45-0BA38EAA4F5B}"/>
              </a:ext>
            </a:extLst>
          </p:cNvPr>
          <p:cNvSpPr/>
          <p:nvPr/>
        </p:nvSpPr>
        <p:spPr>
          <a:xfrm>
            <a:off x="1740686" y="482649"/>
            <a:ext cx="9518442" cy="1034017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>
              <a:spcAft>
                <a:spcPts val="1350"/>
              </a:spcAft>
            </a:pPr>
            <a:r>
              <a:rPr lang="bn-BD" sz="3200" b="1" dirty="0">
                <a:solidFill>
                  <a:srgbClr val="2B2D31"/>
                </a:solidFill>
                <a:latin typeface="Inter"/>
              </a:rPr>
              <a:t>৯।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 একটি নার্সারিতে </a:t>
            </a:r>
            <a:r>
              <a:rPr lang="bn-BD" sz="3200" dirty="0" err="1">
                <a:solidFill>
                  <a:srgbClr val="2B2D31"/>
                </a:solidFill>
                <a:latin typeface="Inter"/>
              </a:rPr>
              <a:t>৭২৫টি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 গোলাপ, </a:t>
            </a:r>
            <a:r>
              <a:rPr lang="bn-BD" sz="3200" dirty="0" err="1">
                <a:solidFill>
                  <a:srgbClr val="2B2D31"/>
                </a:solidFill>
                <a:latin typeface="Inter"/>
              </a:rPr>
              <a:t>৮৪০টি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 জবা ও </a:t>
            </a:r>
            <a:r>
              <a:rPr lang="bn-BD" sz="3200" dirty="0" err="1">
                <a:solidFill>
                  <a:srgbClr val="2B2D31"/>
                </a:solidFill>
                <a:latin typeface="Inter"/>
              </a:rPr>
              <a:t>৯৪৫টি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 গাঁদা ফুলের চারা আছে। ঐ নার্সারিতে কতগুলো চারাগাছ আছে?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CABB03BA-2E88-23D3-4693-30FE46C32EA5}"/>
              </a:ext>
            </a:extLst>
          </p:cNvPr>
          <p:cNvGrpSpPr/>
          <p:nvPr/>
        </p:nvGrpSpPr>
        <p:grpSpPr>
          <a:xfrm>
            <a:off x="487135" y="389543"/>
            <a:ext cx="972214" cy="1010575"/>
            <a:chOff x="0" y="0"/>
            <a:chExt cx="2565962" cy="2945150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94F42E2E-94EC-3B69-3566-BCDF0AD09550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76F44F6E-C838-ACFB-7220-E5773148FC63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67E889D-C988-E469-AFA2-3896AC07691F}"/>
              </a:ext>
            </a:extLst>
          </p:cNvPr>
          <p:cNvSpPr txBox="1"/>
          <p:nvPr/>
        </p:nvSpPr>
        <p:spPr>
          <a:xfrm>
            <a:off x="4428954" y="3121210"/>
            <a:ext cx="302029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গোলাপ গাছ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802FBC-9EE8-C583-1562-E48F112B0392}"/>
              </a:ext>
            </a:extLst>
          </p:cNvPr>
          <p:cNvSpPr txBox="1"/>
          <p:nvPr/>
        </p:nvSpPr>
        <p:spPr>
          <a:xfrm>
            <a:off x="4428953" y="3676212"/>
            <a:ext cx="302029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b="1" dirty="0"/>
              <a:t>জবা গাছ</a:t>
            </a:r>
            <a:endParaRPr lang="bn-BD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5F8F1D-B5CC-A036-0667-75A918176FFC}"/>
              </a:ext>
            </a:extLst>
          </p:cNvPr>
          <p:cNvSpPr txBox="1"/>
          <p:nvPr/>
        </p:nvSpPr>
        <p:spPr>
          <a:xfrm>
            <a:off x="4428952" y="4258922"/>
            <a:ext cx="302029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b="1" dirty="0"/>
              <a:t>গাঁদা গাছ</a:t>
            </a:r>
            <a:endParaRPr lang="bn-BD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2E2EC24-1D09-2DE9-5471-5A0AC8C379B0}"/>
              </a:ext>
            </a:extLst>
          </p:cNvPr>
          <p:cNvSpPr/>
          <p:nvPr/>
        </p:nvSpPr>
        <p:spPr>
          <a:xfrm>
            <a:off x="467389" y="2615020"/>
            <a:ext cx="2039338" cy="4332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</a:rPr>
              <a:t>সমাধান</a:t>
            </a:r>
            <a:r>
              <a:rPr lang="en-US" sz="3600" b="1" dirty="0">
                <a:solidFill>
                  <a:schemeClr val="tx1"/>
                </a:solidFill>
              </a:rPr>
              <a:t>,</a:t>
            </a:r>
            <a:endParaRPr lang="bn-BD" sz="3600" b="1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A5A3B90-B352-183E-3BEE-0D1EDC7DC0D7}"/>
              </a:ext>
            </a:extLst>
          </p:cNvPr>
          <p:cNvSpPr/>
          <p:nvPr/>
        </p:nvSpPr>
        <p:spPr>
          <a:xfrm>
            <a:off x="9160192" y="3118624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ABAF8C4-0937-D5A9-5FF7-E931104B609A}"/>
              </a:ext>
            </a:extLst>
          </p:cNvPr>
          <p:cNvSpPr/>
          <p:nvPr/>
        </p:nvSpPr>
        <p:spPr>
          <a:xfrm>
            <a:off x="9708274" y="3118624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8736F08-54B4-D874-75B0-D158CE81EDDE}"/>
              </a:ext>
            </a:extLst>
          </p:cNvPr>
          <p:cNvSpPr/>
          <p:nvPr/>
        </p:nvSpPr>
        <p:spPr>
          <a:xfrm>
            <a:off x="10265783" y="3118624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E8B04A4-663A-A2AD-F202-90BA687FA1FA}"/>
              </a:ext>
            </a:extLst>
          </p:cNvPr>
          <p:cNvSpPr/>
          <p:nvPr/>
        </p:nvSpPr>
        <p:spPr>
          <a:xfrm>
            <a:off x="9160192" y="3666172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৮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70FDDAB-F54A-440D-4887-2620DF9806C5}"/>
              </a:ext>
            </a:extLst>
          </p:cNvPr>
          <p:cNvSpPr/>
          <p:nvPr/>
        </p:nvSpPr>
        <p:spPr>
          <a:xfrm>
            <a:off x="9708274" y="3666172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8F1E3E5-C23F-7C5F-0564-0E992FF3751C}"/>
              </a:ext>
            </a:extLst>
          </p:cNvPr>
          <p:cNvSpPr/>
          <p:nvPr/>
        </p:nvSpPr>
        <p:spPr>
          <a:xfrm>
            <a:off x="10265783" y="3666172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1C798C3-525D-4398-75ED-2A1943F2B237}"/>
              </a:ext>
            </a:extLst>
          </p:cNvPr>
          <p:cNvSpPr/>
          <p:nvPr/>
        </p:nvSpPr>
        <p:spPr>
          <a:xfrm>
            <a:off x="9150765" y="4215164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D2D5939-062B-9A93-D019-430424092E90}"/>
              </a:ext>
            </a:extLst>
          </p:cNvPr>
          <p:cNvSpPr/>
          <p:nvPr/>
        </p:nvSpPr>
        <p:spPr>
          <a:xfrm>
            <a:off x="9698847" y="4215164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552D80A-59CF-DECE-7671-7345EB802C64}"/>
              </a:ext>
            </a:extLst>
          </p:cNvPr>
          <p:cNvSpPr/>
          <p:nvPr/>
        </p:nvSpPr>
        <p:spPr>
          <a:xfrm>
            <a:off x="10256356" y="4215164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30C29C8-69DB-BFA9-07D0-BE6FE4C11CB3}"/>
              </a:ext>
            </a:extLst>
          </p:cNvPr>
          <p:cNvSpPr/>
          <p:nvPr/>
        </p:nvSpPr>
        <p:spPr>
          <a:xfrm>
            <a:off x="9160192" y="4914778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BECBEEB-0220-4F85-E8C9-FE3B376F237C}"/>
              </a:ext>
            </a:extLst>
          </p:cNvPr>
          <p:cNvSpPr/>
          <p:nvPr/>
        </p:nvSpPr>
        <p:spPr>
          <a:xfrm>
            <a:off x="9708274" y="4914778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5E454B0-5C1E-BC49-FD71-9444956BF86D}"/>
              </a:ext>
            </a:extLst>
          </p:cNvPr>
          <p:cNvSpPr/>
          <p:nvPr/>
        </p:nvSpPr>
        <p:spPr>
          <a:xfrm>
            <a:off x="10265783" y="4914778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9575ED-3D4B-AE26-41B9-D5DADD7BEBC5}"/>
              </a:ext>
            </a:extLst>
          </p:cNvPr>
          <p:cNvSpPr txBox="1"/>
          <p:nvPr/>
        </p:nvSpPr>
        <p:spPr>
          <a:xfrm>
            <a:off x="414762" y="5250588"/>
            <a:ext cx="6739789" cy="52322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bn-BD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নির্নেয়</a:t>
            </a: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BD" sz="2800" dirty="0">
                <a:solidFill>
                  <a:srgbClr val="2B2D31"/>
                </a:solidFill>
                <a:latin typeface="Inter"/>
              </a:rPr>
              <a:t>ঐ নার্সারিতে ২৫১০ টি চারাগাছ আছে ।</a:t>
            </a:r>
            <a:endParaRPr lang="bn-BD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B4AF24D-C1A5-CE1E-0933-2AC35E5FB78D}"/>
              </a:ext>
            </a:extLst>
          </p:cNvPr>
          <p:cNvCxnSpPr/>
          <p:nvPr/>
        </p:nvCxnSpPr>
        <p:spPr>
          <a:xfrm>
            <a:off x="7175705" y="3047172"/>
            <a:ext cx="43133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6FB72C-9340-A5B8-9D65-8D0AE100FEB6}"/>
              </a:ext>
            </a:extLst>
          </p:cNvPr>
          <p:cNvCxnSpPr/>
          <p:nvPr/>
        </p:nvCxnSpPr>
        <p:spPr>
          <a:xfrm>
            <a:off x="7210879" y="4792069"/>
            <a:ext cx="4313382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9B2A3CC-D01D-AF72-4DBC-4CF6B8777803}"/>
              </a:ext>
            </a:extLst>
          </p:cNvPr>
          <p:cNvSpPr/>
          <p:nvPr/>
        </p:nvSpPr>
        <p:spPr>
          <a:xfrm>
            <a:off x="9708274" y="2515920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D3E4A3-49A0-BBD0-7B26-5257392D1FDE}"/>
              </a:ext>
            </a:extLst>
          </p:cNvPr>
          <p:cNvSpPr/>
          <p:nvPr/>
        </p:nvSpPr>
        <p:spPr>
          <a:xfrm>
            <a:off x="10281765" y="2505284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০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4449A9D-386A-636D-5FEB-AC8A4374E408}"/>
              </a:ext>
            </a:extLst>
          </p:cNvPr>
          <p:cNvSpPr/>
          <p:nvPr/>
        </p:nvSpPr>
        <p:spPr>
          <a:xfrm>
            <a:off x="8593192" y="2521769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B8B5755F-B13D-EEC3-D8CC-CB3A3843A8EF}"/>
              </a:ext>
            </a:extLst>
          </p:cNvPr>
          <p:cNvSpPr/>
          <p:nvPr/>
        </p:nvSpPr>
        <p:spPr>
          <a:xfrm>
            <a:off x="9157245" y="2523526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286DA77-FB1A-8C89-5BC3-14370CF092F7}"/>
              </a:ext>
            </a:extLst>
          </p:cNvPr>
          <p:cNvSpPr/>
          <p:nvPr/>
        </p:nvSpPr>
        <p:spPr>
          <a:xfrm>
            <a:off x="9715416" y="2498180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DD2F17C1-E723-4574-9307-FF9BE70FB094}"/>
              </a:ext>
            </a:extLst>
          </p:cNvPr>
          <p:cNvSpPr/>
          <p:nvPr/>
        </p:nvSpPr>
        <p:spPr>
          <a:xfrm>
            <a:off x="8587583" y="4914778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0090321-7B9B-0F8A-ECF3-A26CA24AF9C9}"/>
              </a:ext>
            </a:extLst>
          </p:cNvPr>
          <p:cNvSpPr/>
          <p:nvPr/>
        </p:nvSpPr>
        <p:spPr>
          <a:xfrm>
            <a:off x="9141925" y="2530075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</p:spTree>
    <p:extLst>
      <p:ext uri="{BB962C8B-B14F-4D97-AF65-F5344CB8AC3E}">
        <p14:creationId xmlns:p14="http://schemas.microsoft.com/office/powerpoint/2010/main" val="94278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5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0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1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5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6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8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9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8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89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0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01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2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5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0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10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11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2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7" presetClass="emph" presetSubtype="0" repeatCount="3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9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0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1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5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0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1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5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6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6" grpId="0" animBg="1"/>
      <p:bldP spid="37" grpId="0" animBg="1"/>
      <p:bldP spid="38" grpId="0" animBg="1"/>
      <p:bldP spid="38" grpId="1" animBg="1"/>
      <p:bldP spid="39" grpId="0" animBg="1"/>
      <p:bldP spid="16" grpId="0" animBg="1"/>
      <p:bldP spid="16" grpId="1" animBg="1"/>
      <p:bldP spid="19" grpId="0" animBg="1"/>
      <p:bldP spid="19" grpId="1" animBg="1"/>
      <p:bldP spid="19" grpId="2" animBg="1"/>
      <p:bldP spid="48" grpId="0" animBg="1"/>
      <p:bldP spid="48" grpId="1" animBg="1"/>
      <p:bldP spid="54" grpId="0" animBg="1"/>
      <p:bldP spid="54" grpId="1" animBg="1"/>
      <p:bldP spid="54" grpId="2" animBg="1"/>
      <p:bldP spid="56" grpId="0" animBg="1"/>
      <p:bldP spid="56" grpId="1" animBg="1"/>
      <p:bldP spid="56" grpId="2" animBg="1"/>
      <p:bldP spid="58" grpId="0" animBg="1"/>
      <p:bldP spid="33" grpId="0" animBg="1"/>
      <p:bldP spid="3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8F407-33B3-7122-16B2-6B18D5AF9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05DA9A44-6BD8-C400-524A-A2D035DA784E}"/>
              </a:ext>
            </a:extLst>
          </p:cNvPr>
          <p:cNvSpPr/>
          <p:nvPr/>
        </p:nvSpPr>
        <p:spPr>
          <a:xfrm>
            <a:off x="1740686" y="482649"/>
            <a:ext cx="9518442" cy="1034017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>
              <a:spcAft>
                <a:spcPts val="1350"/>
              </a:spcAft>
            </a:pPr>
            <a:r>
              <a:rPr lang="bn-BD" sz="3200" b="1" dirty="0">
                <a:solidFill>
                  <a:srgbClr val="2B2D31"/>
                </a:solidFill>
                <a:latin typeface="Inter"/>
              </a:rPr>
              <a:t>১০।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 একটি গ্রামে ৪৫৩৬ জন নারী ও ৪৬৭৯ জন পুরুষ বাস করেন। ঐ গ্রামে মোট </a:t>
            </a:r>
            <a:r>
              <a:rPr lang="bn-BD" sz="3200" dirty="0" err="1">
                <a:solidFill>
                  <a:srgbClr val="2B2D31"/>
                </a:solidFill>
                <a:latin typeface="Inter"/>
              </a:rPr>
              <a:t>কতজন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 লোক বাস করেন?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390C7200-0292-7D9F-4E9F-E16B298ACC40}"/>
              </a:ext>
            </a:extLst>
          </p:cNvPr>
          <p:cNvGrpSpPr/>
          <p:nvPr/>
        </p:nvGrpSpPr>
        <p:grpSpPr>
          <a:xfrm>
            <a:off x="487135" y="389543"/>
            <a:ext cx="972214" cy="1010575"/>
            <a:chOff x="0" y="0"/>
            <a:chExt cx="2565962" cy="2945150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DFCAFEC4-ABF1-F61F-198E-2D7888379118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FC1ECD5A-E2D9-3101-CC13-02E6C30AD49E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B0EFC75-E305-065F-EEE2-52FAC15F0BD5}"/>
              </a:ext>
            </a:extLst>
          </p:cNvPr>
          <p:cNvSpPr txBox="1"/>
          <p:nvPr/>
        </p:nvSpPr>
        <p:spPr>
          <a:xfrm>
            <a:off x="4428954" y="3121210"/>
            <a:ext cx="302029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dirty="0">
                <a:solidFill>
                  <a:srgbClr val="2B2D31"/>
                </a:solidFill>
                <a:latin typeface="Inter"/>
              </a:rPr>
              <a:t>নারী বাস করেন</a:t>
            </a:r>
            <a:endParaRPr lang="bn-BD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229792-0222-D802-2DC9-01E13238331A}"/>
              </a:ext>
            </a:extLst>
          </p:cNvPr>
          <p:cNvSpPr txBox="1"/>
          <p:nvPr/>
        </p:nvSpPr>
        <p:spPr>
          <a:xfrm>
            <a:off x="4428952" y="3666172"/>
            <a:ext cx="302029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dirty="0">
                <a:solidFill>
                  <a:srgbClr val="2B2D31"/>
                </a:solidFill>
                <a:latin typeface="Inter"/>
              </a:rPr>
              <a:t>পুরুষ বাস করেন</a:t>
            </a:r>
            <a:endParaRPr lang="bn-BD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1E7A7E-24F6-FCEF-F457-BE31AAC9871B}"/>
              </a:ext>
            </a:extLst>
          </p:cNvPr>
          <p:cNvSpPr/>
          <p:nvPr/>
        </p:nvSpPr>
        <p:spPr>
          <a:xfrm>
            <a:off x="467389" y="2615020"/>
            <a:ext cx="2039338" cy="4332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</a:rPr>
              <a:t>সমাধান</a:t>
            </a:r>
            <a:r>
              <a:rPr lang="en-US" sz="3600" b="1" dirty="0">
                <a:solidFill>
                  <a:schemeClr val="tx1"/>
                </a:solidFill>
              </a:rPr>
              <a:t>,</a:t>
            </a:r>
            <a:endParaRPr lang="bn-BD" sz="3600" b="1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4F4CC4D-E03A-5DFC-F133-ED60438E0F57}"/>
              </a:ext>
            </a:extLst>
          </p:cNvPr>
          <p:cNvSpPr/>
          <p:nvPr/>
        </p:nvSpPr>
        <p:spPr>
          <a:xfrm>
            <a:off x="9160192" y="3118624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7E48A15-BB7C-BE3D-AE6C-B83D1E01931E}"/>
              </a:ext>
            </a:extLst>
          </p:cNvPr>
          <p:cNvSpPr/>
          <p:nvPr/>
        </p:nvSpPr>
        <p:spPr>
          <a:xfrm>
            <a:off x="9708274" y="3118624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৩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994C7EB-6B9F-2F20-B9AC-C608435862D0}"/>
              </a:ext>
            </a:extLst>
          </p:cNvPr>
          <p:cNvSpPr/>
          <p:nvPr/>
        </p:nvSpPr>
        <p:spPr>
          <a:xfrm>
            <a:off x="10265783" y="3118624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FA58654-41DA-AB13-557D-64DE503839E8}"/>
              </a:ext>
            </a:extLst>
          </p:cNvPr>
          <p:cNvSpPr/>
          <p:nvPr/>
        </p:nvSpPr>
        <p:spPr>
          <a:xfrm>
            <a:off x="9160192" y="3666172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৬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FAF6867-033D-87CE-FD3E-8F063B3A0B40}"/>
              </a:ext>
            </a:extLst>
          </p:cNvPr>
          <p:cNvSpPr/>
          <p:nvPr/>
        </p:nvSpPr>
        <p:spPr>
          <a:xfrm>
            <a:off x="9708274" y="3666172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৭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B29E734-B5A9-91DB-830D-CA703C709662}"/>
              </a:ext>
            </a:extLst>
          </p:cNvPr>
          <p:cNvSpPr/>
          <p:nvPr/>
        </p:nvSpPr>
        <p:spPr>
          <a:xfrm>
            <a:off x="10265783" y="3666172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2220D3B-3967-E81E-C9BB-E09D9DAB04EF}"/>
              </a:ext>
            </a:extLst>
          </p:cNvPr>
          <p:cNvSpPr/>
          <p:nvPr/>
        </p:nvSpPr>
        <p:spPr>
          <a:xfrm>
            <a:off x="9160192" y="4396304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A397818-ACDC-5C43-2CC2-61E0B0578E98}"/>
              </a:ext>
            </a:extLst>
          </p:cNvPr>
          <p:cNvSpPr/>
          <p:nvPr/>
        </p:nvSpPr>
        <p:spPr>
          <a:xfrm>
            <a:off x="9708274" y="4396304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EF183E6-20DE-7A6A-BD15-D7A9B88C4536}"/>
              </a:ext>
            </a:extLst>
          </p:cNvPr>
          <p:cNvSpPr/>
          <p:nvPr/>
        </p:nvSpPr>
        <p:spPr>
          <a:xfrm>
            <a:off x="10265783" y="4396304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B1AFD0E-CC96-3D7D-9D29-CD6A27D3320A}"/>
              </a:ext>
            </a:extLst>
          </p:cNvPr>
          <p:cNvSpPr txBox="1"/>
          <p:nvPr/>
        </p:nvSpPr>
        <p:spPr>
          <a:xfrm>
            <a:off x="414762" y="5250588"/>
            <a:ext cx="6739789" cy="52322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bn-BD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নির্নেয়</a:t>
            </a: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BD" sz="2800" dirty="0">
                <a:solidFill>
                  <a:srgbClr val="2B2D31"/>
                </a:solidFill>
                <a:latin typeface="Inter"/>
              </a:rPr>
              <a:t>ঐ গ্রামে মোট ৯২১৫ লোক বাস করেন ।</a:t>
            </a:r>
            <a:endParaRPr lang="bn-BD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684BF06-5BFE-0B38-2408-9EE2CDFBAA5D}"/>
              </a:ext>
            </a:extLst>
          </p:cNvPr>
          <p:cNvCxnSpPr/>
          <p:nvPr/>
        </p:nvCxnSpPr>
        <p:spPr>
          <a:xfrm>
            <a:off x="7175705" y="3047172"/>
            <a:ext cx="43133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0F1FCD7-C971-2517-9920-9DDA06D8C290}"/>
              </a:ext>
            </a:extLst>
          </p:cNvPr>
          <p:cNvCxnSpPr/>
          <p:nvPr/>
        </p:nvCxnSpPr>
        <p:spPr>
          <a:xfrm>
            <a:off x="7210879" y="4273595"/>
            <a:ext cx="4313382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A328A87-C112-5FFA-64B1-D9DF7B26CF1A}"/>
              </a:ext>
            </a:extLst>
          </p:cNvPr>
          <p:cNvSpPr/>
          <p:nvPr/>
        </p:nvSpPr>
        <p:spPr>
          <a:xfrm>
            <a:off x="9708274" y="2515920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1AE05D9-25AD-861D-C596-121F176E12D5}"/>
              </a:ext>
            </a:extLst>
          </p:cNvPr>
          <p:cNvSpPr/>
          <p:nvPr/>
        </p:nvSpPr>
        <p:spPr>
          <a:xfrm>
            <a:off x="10281765" y="2505284"/>
            <a:ext cx="535709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৫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76EB1EE9-2A7F-9A1E-0466-3A74B1906DEE}"/>
              </a:ext>
            </a:extLst>
          </p:cNvPr>
          <p:cNvSpPr/>
          <p:nvPr/>
        </p:nvSpPr>
        <p:spPr>
          <a:xfrm>
            <a:off x="8593192" y="2521769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F8D935C1-59D1-C556-66BA-DA31F082BDF6}"/>
              </a:ext>
            </a:extLst>
          </p:cNvPr>
          <p:cNvSpPr/>
          <p:nvPr/>
        </p:nvSpPr>
        <p:spPr>
          <a:xfrm>
            <a:off x="9157245" y="2523526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3A6E0621-2A66-0EE2-D111-93B9503A98AA}"/>
              </a:ext>
            </a:extLst>
          </p:cNvPr>
          <p:cNvSpPr/>
          <p:nvPr/>
        </p:nvSpPr>
        <p:spPr>
          <a:xfrm>
            <a:off x="9715416" y="2498180"/>
            <a:ext cx="535709" cy="508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১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C4CA249-47B0-5D9D-3D27-5FB2714B3317}"/>
              </a:ext>
            </a:extLst>
          </p:cNvPr>
          <p:cNvSpPr/>
          <p:nvPr/>
        </p:nvSpPr>
        <p:spPr>
          <a:xfrm>
            <a:off x="8587583" y="4396304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A0B94BC-EC93-4CC1-DA4B-701D2461296A}"/>
              </a:ext>
            </a:extLst>
          </p:cNvPr>
          <p:cNvSpPr/>
          <p:nvPr/>
        </p:nvSpPr>
        <p:spPr>
          <a:xfrm>
            <a:off x="9141925" y="2530075"/>
            <a:ext cx="535709" cy="508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২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633537-CFA7-AEB3-9842-2C028F0ADAA1}"/>
              </a:ext>
            </a:extLst>
          </p:cNvPr>
          <p:cNvSpPr/>
          <p:nvPr/>
        </p:nvSpPr>
        <p:spPr>
          <a:xfrm>
            <a:off x="8574167" y="3687214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003D95-120A-8D9B-2199-742B6EC3BD27}"/>
              </a:ext>
            </a:extLst>
          </p:cNvPr>
          <p:cNvSpPr/>
          <p:nvPr/>
        </p:nvSpPr>
        <p:spPr>
          <a:xfrm>
            <a:off x="8574166" y="3124265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৪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24A6CAC-845E-DB56-36CD-95089DAA3194}"/>
              </a:ext>
            </a:extLst>
          </p:cNvPr>
          <p:cNvSpPr/>
          <p:nvPr/>
        </p:nvSpPr>
        <p:spPr>
          <a:xfrm>
            <a:off x="8590896" y="2530075"/>
            <a:ext cx="535709" cy="508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৯</a:t>
            </a:r>
          </a:p>
        </p:txBody>
      </p:sp>
    </p:spTree>
    <p:extLst>
      <p:ext uri="{BB962C8B-B14F-4D97-AF65-F5344CB8AC3E}">
        <p14:creationId xmlns:p14="http://schemas.microsoft.com/office/powerpoint/2010/main" val="155753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9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0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7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68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7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8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89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90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1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94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95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2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8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9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4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5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0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7" presetClass="emph" presetSubtype="0" repeatCount="3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3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4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5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9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0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4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5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7" presetClass="emph" presetSubtype="0" repeatCount="3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7" presetClass="emph" presetSubtype="0" repeatCount="3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7" presetClass="emph" presetSubtype="0" repeatCount="300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3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4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5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8" grpId="2" animBg="1"/>
      <p:bldP spid="29" grpId="0" animBg="1"/>
      <p:bldP spid="29" grpId="1" animBg="1"/>
      <p:bldP spid="36" grpId="0" animBg="1"/>
      <p:bldP spid="37" grpId="0" animBg="1"/>
      <p:bldP spid="38" grpId="0" animBg="1"/>
      <p:bldP spid="38" grpId="1" animBg="1"/>
      <p:bldP spid="39" grpId="0" animBg="1"/>
      <p:bldP spid="16" grpId="0" animBg="1"/>
      <p:bldP spid="16" grpId="1" animBg="1"/>
      <p:bldP spid="19" grpId="0" animBg="1"/>
      <p:bldP spid="19" grpId="1" animBg="1"/>
      <p:bldP spid="19" grpId="2" animBg="1"/>
      <p:bldP spid="48" grpId="0" animBg="1"/>
      <p:bldP spid="48" grpId="2" animBg="1"/>
      <p:bldP spid="48" grpId="3" animBg="1"/>
      <p:bldP spid="54" grpId="0" animBg="1"/>
      <p:bldP spid="54" grpId="1" animBg="1"/>
      <p:bldP spid="54" grpId="2" animBg="1"/>
      <p:bldP spid="56" grpId="0" animBg="1"/>
      <p:bldP spid="56" grpId="1" animBg="1"/>
      <p:bldP spid="56" grpId="2" animBg="1"/>
      <p:bldP spid="58" grpId="0" animBg="1"/>
      <p:bldP spid="33" grpId="0" animBg="1"/>
      <p:bldP spid="3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91121399-0824-0CDF-0E32-2DFAEBA8D167}"/>
              </a:ext>
            </a:extLst>
          </p:cNvPr>
          <p:cNvSpPr/>
          <p:nvPr/>
        </p:nvSpPr>
        <p:spPr>
          <a:xfrm>
            <a:off x="2137850" y="1313921"/>
            <a:ext cx="9518442" cy="854675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en-US" sz="4800" dirty="0">
                <a:solidFill>
                  <a:schemeClr val="bg1"/>
                </a:solidFill>
                <a:latin typeface="+mj-lt"/>
                <a:cs typeface="NikoshBAN" panose="02000000000000000000" pitchFamily="2" charset="0"/>
              </a:rPr>
              <a:t>১। </a:t>
            </a:r>
            <a:r>
              <a:rPr lang="bn-BD" sz="4800" dirty="0">
                <a:solidFill>
                  <a:schemeClr val="bg1"/>
                </a:solidFill>
                <a:latin typeface="+mj-lt"/>
              </a:rPr>
              <a:t>৪২০০ + ৩০০০ = কত</a:t>
            </a:r>
            <a:r>
              <a:rPr lang="en-US" sz="4800" dirty="0">
                <a:solidFill>
                  <a:schemeClr val="bg1"/>
                </a:solidFill>
                <a:latin typeface="+mj-lt"/>
              </a:rPr>
              <a:t>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0AEFDA7B-880C-F9BE-7839-F1D2FED6B7E0}"/>
              </a:ext>
            </a:extLst>
          </p:cNvPr>
          <p:cNvSpPr/>
          <p:nvPr/>
        </p:nvSpPr>
        <p:spPr>
          <a:xfrm>
            <a:off x="879810" y="241380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aramond" panose="02020404030301010803"/>
              <a:ea typeface="+mn-ea"/>
              <a:cs typeface="+mj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BC78F7CB-368D-EC7C-D6EA-F51676C3CF30}"/>
              </a:ext>
            </a:extLst>
          </p:cNvPr>
          <p:cNvSpPr/>
          <p:nvPr/>
        </p:nvSpPr>
        <p:spPr>
          <a:xfrm>
            <a:off x="2183252" y="5452609"/>
            <a:ext cx="9000000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400" dirty="0">
                <a:solidFill>
                  <a:srgbClr val="0070C0"/>
                </a:solidFill>
                <a:cs typeface="+mj-cs"/>
              </a:rPr>
              <a:t> (</a:t>
            </a:r>
            <a:r>
              <a:rPr lang="en-US" sz="4400" dirty="0">
                <a:solidFill>
                  <a:srgbClr val="0070C0"/>
                </a:solidFill>
                <a:cs typeface="+mj-cs"/>
              </a:rPr>
              <a:t>iv) </a:t>
            </a:r>
            <a:r>
              <a:rPr lang="bn-BD" sz="4400" dirty="0">
                <a:solidFill>
                  <a:srgbClr val="0070C0"/>
                </a:solidFill>
                <a:cs typeface="+mj-cs"/>
              </a:rPr>
              <a:t>৭২০০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anose="02000000000000000000" pitchFamily="2" charset="0"/>
              <a:cs typeface="+mj-cs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A001581F-08DB-5681-2478-8FFBCC677E8D}"/>
              </a:ext>
            </a:extLst>
          </p:cNvPr>
          <p:cNvSpPr/>
          <p:nvPr/>
        </p:nvSpPr>
        <p:spPr>
          <a:xfrm>
            <a:off x="911622" y="340978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aramond" panose="02020404030301010803"/>
              <a:ea typeface="+mn-ea"/>
              <a:cs typeface="+mj-cs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5D3D791F-0429-DE33-C8F4-5D9D812BA9A3}"/>
              </a:ext>
            </a:extLst>
          </p:cNvPr>
          <p:cNvSpPr/>
          <p:nvPr/>
        </p:nvSpPr>
        <p:spPr>
          <a:xfrm>
            <a:off x="2137850" y="2413804"/>
            <a:ext cx="9000000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rgbClr val="0070C0"/>
                </a:solidFill>
                <a:cs typeface="+mj-cs"/>
              </a:rPr>
              <a:t>(</a:t>
            </a:r>
            <a:r>
              <a:rPr lang="en-US" sz="4400" dirty="0" err="1">
                <a:solidFill>
                  <a:srgbClr val="0070C0"/>
                </a:solidFill>
                <a:cs typeface="+mj-cs"/>
              </a:rPr>
              <a:t>i</a:t>
            </a:r>
            <a:r>
              <a:rPr lang="en-US" sz="4400" dirty="0">
                <a:solidFill>
                  <a:srgbClr val="0070C0"/>
                </a:solidFill>
                <a:cs typeface="+mj-cs"/>
              </a:rPr>
              <a:t>) </a:t>
            </a:r>
            <a:r>
              <a:rPr lang="bn-BD" sz="4400" dirty="0">
                <a:solidFill>
                  <a:srgbClr val="0070C0"/>
                </a:solidFill>
                <a:cs typeface="+mj-cs"/>
              </a:rPr>
              <a:t>৬২০০	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+mj-cs"/>
            </a:endParaRP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6C764FBD-4B6F-3113-E7FD-27A0CEF423B5}"/>
              </a:ext>
            </a:extLst>
          </p:cNvPr>
          <p:cNvSpPr/>
          <p:nvPr/>
        </p:nvSpPr>
        <p:spPr>
          <a:xfrm>
            <a:off x="939330" y="44419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aramond" panose="02020404030301010803"/>
              <a:ea typeface="+mn-ea"/>
              <a:cs typeface="+mj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5F54B609-65A5-E89F-3C6F-46EC62A7EE7B}"/>
              </a:ext>
            </a:extLst>
          </p:cNvPr>
          <p:cNvSpPr/>
          <p:nvPr/>
        </p:nvSpPr>
        <p:spPr>
          <a:xfrm>
            <a:off x="2137850" y="3409786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400" dirty="0">
                <a:solidFill>
                  <a:srgbClr val="0070C0"/>
                </a:solidFill>
                <a:cs typeface="+mj-cs"/>
              </a:rPr>
              <a:t> (</a:t>
            </a:r>
            <a:r>
              <a:rPr lang="en-US" sz="4400" dirty="0">
                <a:solidFill>
                  <a:srgbClr val="0070C0"/>
                </a:solidFill>
                <a:cs typeface="+mj-cs"/>
              </a:rPr>
              <a:t>ii) </a:t>
            </a:r>
            <a:r>
              <a:rPr lang="bn-BD" sz="4400" dirty="0">
                <a:solidFill>
                  <a:srgbClr val="0070C0"/>
                </a:solidFill>
                <a:cs typeface="+mj-cs"/>
              </a:rPr>
              <a:t>৭০০০	 	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+mj-cs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7E2FB75B-0076-FE76-B4D2-E16D70BDFAAB}"/>
              </a:ext>
            </a:extLst>
          </p:cNvPr>
          <p:cNvSpPr/>
          <p:nvPr/>
        </p:nvSpPr>
        <p:spPr>
          <a:xfrm>
            <a:off x="946968" y="545260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aramond" panose="02020404030301010803"/>
              <a:ea typeface="+mn-ea"/>
              <a:cs typeface="+mj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7597ED90-7100-4589-D603-3F7CF9DF9C3D}"/>
              </a:ext>
            </a:extLst>
          </p:cNvPr>
          <p:cNvSpPr/>
          <p:nvPr/>
        </p:nvSpPr>
        <p:spPr>
          <a:xfrm>
            <a:off x="2147906" y="4416662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400" dirty="0">
                <a:solidFill>
                  <a:srgbClr val="0070C0"/>
                </a:solidFill>
                <a:cs typeface="+mj-cs"/>
              </a:rPr>
              <a:t>(</a:t>
            </a:r>
            <a:r>
              <a:rPr lang="en-US" sz="4400" dirty="0">
                <a:solidFill>
                  <a:srgbClr val="0070C0"/>
                </a:solidFill>
                <a:cs typeface="+mj-cs"/>
              </a:rPr>
              <a:t>iii) </a:t>
            </a:r>
            <a:r>
              <a:rPr lang="bn-BD" sz="4400" dirty="0">
                <a:solidFill>
                  <a:srgbClr val="0070C0"/>
                </a:solidFill>
                <a:cs typeface="+mj-cs"/>
              </a:rPr>
              <a:t>৮২০০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+mj-cs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F309A822-D3B7-A510-8983-74E131776227}"/>
              </a:ext>
            </a:extLst>
          </p:cNvPr>
          <p:cNvSpPr/>
          <p:nvPr/>
        </p:nvSpPr>
        <p:spPr>
          <a:xfrm rot="18884540">
            <a:off x="1026778" y="5355256"/>
            <a:ext cx="1041318" cy="630484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aramond" panose="02020404030301010803"/>
              <a:ea typeface="+mn-ea"/>
              <a:cs typeface="+mj-cs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14B12641-F3D6-DAF3-9905-335BD24F5A8E}"/>
              </a:ext>
            </a:extLst>
          </p:cNvPr>
          <p:cNvSpPr/>
          <p:nvPr/>
        </p:nvSpPr>
        <p:spPr>
          <a:xfrm>
            <a:off x="754454" y="4395450"/>
            <a:ext cx="1267018" cy="1049356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aramond" panose="02020404030301010803"/>
              <a:ea typeface="+mn-ea"/>
              <a:cs typeface="+mj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CF6B5D4F-BCEA-4F55-B70F-87AF7A657B89}"/>
              </a:ext>
            </a:extLst>
          </p:cNvPr>
          <p:cNvSpPr/>
          <p:nvPr/>
        </p:nvSpPr>
        <p:spPr>
          <a:xfrm>
            <a:off x="707718" y="2301970"/>
            <a:ext cx="1267018" cy="106944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34B38A7B-2882-350E-C515-8AC4910B3319}"/>
              </a:ext>
            </a:extLst>
          </p:cNvPr>
          <p:cNvSpPr/>
          <p:nvPr/>
        </p:nvSpPr>
        <p:spPr>
          <a:xfrm>
            <a:off x="730293" y="3335061"/>
            <a:ext cx="1267018" cy="113629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aramond" panose="02020404030301010803"/>
              <a:ea typeface="+mn-ea"/>
              <a:cs typeface="+mj-cs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59DB8DA0-CA82-203F-E88B-2B8E7372B951}"/>
              </a:ext>
            </a:extLst>
          </p:cNvPr>
          <p:cNvGrpSpPr/>
          <p:nvPr/>
        </p:nvGrpSpPr>
        <p:grpSpPr>
          <a:xfrm>
            <a:off x="884299" y="1220815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8DD925C2-41EB-2F57-F86C-45D720CCCDD4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4EC9393A-D3EC-75B1-8EB8-FA6144D6B250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112325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A5230-E962-9A80-C95F-135AD9A69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D7C1C51D-3F7A-EFF9-344F-901C1194A5A5}"/>
              </a:ext>
            </a:extLst>
          </p:cNvPr>
          <p:cNvSpPr/>
          <p:nvPr/>
        </p:nvSpPr>
        <p:spPr>
          <a:xfrm>
            <a:off x="640019" y="2252572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133D611-0E87-B5BB-2F4A-972CBA70C64B}"/>
              </a:ext>
            </a:extLst>
          </p:cNvPr>
          <p:cNvSpPr/>
          <p:nvPr/>
        </p:nvSpPr>
        <p:spPr>
          <a:xfrm>
            <a:off x="2108186" y="3290726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400" dirty="0">
                <a:solidFill>
                  <a:srgbClr val="0070C0"/>
                </a:solidFill>
              </a:rPr>
              <a:t>(</a:t>
            </a:r>
            <a:r>
              <a:rPr lang="en-US" sz="4400" dirty="0">
                <a:solidFill>
                  <a:srgbClr val="0070C0"/>
                </a:solidFill>
              </a:rPr>
              <a:t>ii) </a:t>
            </a:r>
            <a:r>
              <a:rPr lang="bn-BD" sz="4400" dirty="0">
                <a:solidFill>
                  <a:srgbClr val="0070C0"/>
                </a:solidFill>
              </a:rPr>
              <a:t>ওই সংখ্যা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2948D2FC-4573-A2E5-B05C-599AFAC97C1D}"/>
              </a:ext>
            </a:extLst>
          </p:cNvPr>
          <p:cNvSpPr/>
          <p:nvPr/>
        </p:nvSpPr>
        <p:spPr>
          <a:xfrm>
            <a:off x="686572" y="3274948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9F90CDE0-DBBD-8FAB-307D-3AF15D7DFDD3}"/>
              </a:ext>
            </a:extLst>
          </p:cNvPr>
          <p:cNvSpPr/>
          <p:nvPr/>
        </p:nvSpPr>
        <p:spPr>
          <a:xfrm>
            <a:off x="2108185" y="2251805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(</a:t>
            </a:r>
            <a:r>
              <a:rPr lang="en-US" sz="4400" dirty="0" err="1">
                <a:solidFill>
                  <a:srgbClr val="0070C0"/>
                </a:solidFill>
              </a:rPr>
              <a:t>i</a:t>
            </a:r>
            <a:r>
              <a:rPr lang="en-US" sz="4400" dirty="0">
                <a:solidFill>
                  <a:srgbClr val="0070C0"/>
                </a:solidFill>
              </a:rPr>
              <a:t>) </a:t>
            </a:r>
            <a:r>
              <a:rPr lang="bn-BD" sz="4400" dirty="0">
                <a:solidFill>
                  <a:srgbClr val="0070C0"/>
                </a:solidFill>
              </a:rPr>
              <a:t>০ 		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1FBFF49E-8EAE-F6AB-AA41-9FF8FE2EA9FE}"/>
              </a:ext>
            </a:extLst>
          </p:cNvPr>
          <p:cNvSpPr/>
          <p:nvPr/>
        </p:nvSpPr>
        <p:spPr>
          <a:xfrm>
            <a:off x="716100" y="4296770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FFA2B6CB-805E-4A06-B5C9-8E03BB990DD4}"/>
              </a:ext>
            </a:extLst>
          </p:cNvPr>
          <p:cNvSpPr/>
          <p:nvPr/>
        </p:nvSpPr>
        <p:spPr>
          <a:xfrm>
            <a:off x="2108185" y="4351355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400" dirty="0">
                <a:solidFill>
                  <a:srgbClr val="0070C0"/>
                </a:solidFill>
              </a:rPr>
              <a:t>(</a:t>
            </a:r>
            <a:r>
              <a:rPr lang="en-US" sz="4400" dirty="0">
                <a:solidFill>
                  <a:srgbClr val="0070C0"/>
                </a:solidFill>
              </a:rPr>
              <a:t>iii) ১ </a:t>
            </a:r>
            <a:r>
              <a:rPr lang="bn-BD" sz="4400" dirty="0">
                <a:solidFill>
                  <a:srgbClr val="0070C0"/>
                </a:solidFill>
              </a:rPr>
              <a:t>	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001058AB-36D2-73EF-1C10-E04E0B2AB8D5}"/>
              </a:ext>
            </a:extLst>
          </p:cNvPr>
          <p:cNvSpPr/>
          <p:nvPr/>
        </p:nvSpPr>
        <p:spPr>
          <a:xfrm>
            <a:off x="716100" y="5332192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998302D2-DE11-B053-AB07-3537CFED00DF}"/>
              </a:ext>
            </a:extLst>
          </p:cNvPr>
          <p:cNvSpPr/>
          <p:nvPr/>
        </p:nvSpPr>
        <p:spPr>
          <a:xfrm>
            <a:off x="2108185" y="5386777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400" dirty="0">
                <a:solidFill>
                  <a:srgbClr val="0070C0"/>
                </a:solidFill>
              </a:rPr>
              <a:t>(</a:t>
            </a:r>
            <a:r>
              <a:rPr lang="en-US" sz="4400" dirty="0">
                <a:solidFill>
                  <a:srgbClr val="0070C0"/>
                </a:solidFill>
              </a:rPr>
              <a:t>iv) </a:t>
            </a:r>
            <a:r>
              <a:rPr lang="bn-BD" sz="4400" dirty="0">
                <a:solidFill>
                  <a:srgbClr val="0070C0"/>
                </a:solidFill>
              </a:rPr>
              <a:t>দ্বিগুণ হয়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78DA0490-FA53-7375-6C30-CF5F59551893}"/>
              </a:ext>
            </a:extLst>
          </p:cNvPr>
          <p:cNvSpPr/>
          <p:nvPr/>
        </p:nvSpPr>
        <p:spPr>
          <a:xfrm rot="8308266" flipH="1" flipV="1">
            <a:off x="729752" y="3303672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B41A1369-0DFE-AE6D-882C-3511180DC5F1}"/>
              </a:ext>
            </a:extLst>
          </p:cNvPr>
          <p:cNvSpPr/>
          <p:nvPr/>
        </p:nvSpPr>
        <p:spPr>
          <a:xfrm>
            <a:off x="627963" y="2271490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F229230F-387A-58E3-DD84-A49D731A91AB}"/>
              </a:ext>
            </a:extLst>
          </p:cNvPr>
          <p:cNvSpPr/>
          <p:nvPr/>
        </p:nvSpPr>
        <p:spPr>
          <a:xfrm>
            <a:off x="703566" y="4305488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6D438E14-502C-837D-CCA5-0288ED60EA58}"/>
              </a:ext>
            </a:extLst>
          </p:cNvPr>
          <p:cNvSpPr/>
          <p:nvPr/>
        </p:nvSpPr>
        <p:spPr>
          <a:xfrm>
            <a:off x="716100" y="5340910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F854A95D-DA6F-3043-0C75-EF3E26A91A07}"/>
              </a:ext>
            </a:extLst>
          </p:cNvPr>
          <p:cNvSpPr/>
          <p:nvPr/>
        </p:nvSpPr>
        <p:spPr>
          <a:xfrm>
            <a:off x="2108185" y="1225974"/>
            <a:ext cx="9557343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>
              <a:defRPr/>
            </a:pPr>
            <a:r>
              <a:rPr lang="bn-BD" sz="3600" dirty="0">
                <a:solidFill>
                  <a:srgbClr val="0070C0"/>
                </a:solidFill>
              </a:rPr>
              <a:t>খ) কোনো সংখ্যাকে ০ (শূন্য) দিয়ে যোগ করলে যোগফল কত হয়</a:t>
            </a:r>
            <a:r>
              <a:rPr lang="en-US" sz="3600" dirty="0">
                <a:solidFill>
                  <a:srgbClr val="0070C0"/>
                </a:solidFill>
              </a:rPr>
              <a:t>?</a:t>
            </a:r>
            <a:endParaRPr kumimoji="0" lang="en-US" sz="3600" b="1" i="0" u="none" strike="noStrike" kern="1200" cap="none" spc="50" normalizeH="0" baseline="0" noProof="0" dirty="0">
              <a:ln w="9525" cmpd="sng">
                <a:solidFill>
                  <a:srgbClr val="83992A"/>
                </a:solidFill>
                <a:prstDash val="solid"/>
              </a:ln>
              <a:solidFill>
                <a:srgbClr val="0070C0"/>
              </a:solidFill>
              <a:effectLst>
                <a:glow rad="38100">
                  <a:srgbClr val="83992A">
                    <a:alpha val="40000"/>
                  </a:srgbClr>
                </a:glo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4BE4C4EA-EC62-8BCE-A9D1-A406108F7093}"/>
              </a:ext>
            </a:extLst>
          </p:cNvPr>
          <p:cNvGrpSpPr/>
          <p:nvPr/>
        </p:nvGrpSpPr>
        <p:grpSpPr>
          <a:xfrm>
            <a:off x="652553" y="1149353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F813FC5-D855-1D9F-0A5B-660617A6AF95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64CE5419-3F8B-68EA-5605-D8E2452EE854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64806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2633F-7843-6AA4-C49A-3C8328C39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B8636F8-0AC2-3C4F-2FBE-F8B723636687}"/>
              </a:ext>
            </a:extLst>
          </p:cNvPr>
          <p:cNvSpPr/>
          <p:nvPr/>
        </p:nvSpPr>
        <p:spPr>
          <a:xfrm>
            <a:off x="1807185" y="1144704"/>
            <a:ext cx="9884494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>
              <a:defRPr/>
            </a:pPr>
            <a:r>
              <a:rPr lang="bn-BD" sz="4000" dirty="0">
                <a:solidFill>
                  <a:schemeClr val="bg1"/>
                </a:solidFill>
              </a:rPr>
              <a:t>গ) ৩৫ + ৪৫ = ☐ + ৩৫</a:t>
            </a:r>
            <a:r>
              <a:rPr lang="en-US" sz="4000" dirty="0">
                <a:solidFill>
                  <a:schemeClr val="bg1"/>
                </a:solidFill>
              </a:rPr>
              <a:t>; </a:t>
            </a:r>
            <a:r>
              <a:rPr lang="bn-BD" sz="4000" dirty="0">
                <a:solidFill>
                  <a:schemeClr val="bg1"/>
                </a:solidFill>
              </a:rPr>
              <a:t>খালি ঘরে কোন সংখ্যাটি বসবে</a:t>
            </a:r>
            <a:r>
              <a:rPr lang="en-US" sz="4000" dirty="0">
                <a:solidFill>
                  <a:schemeClr val="bg1"/>
                </a:solidFill>
              </a:rPr>
              <a:t>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F27EC746-DF40-8741-D3D7-BA781D11235E}"/>
              </a:ext>
            </a:extLst>
          </p:cNvPr>
          <p:cNvSpPr/>
          <p:nvPr/>
        </p:nvSpPr>
        <p:spPr>
          <a:xfrm>
            <a:off x="696736" y="2241983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0C4EF1F3-B407-717C-5AC4-0669A9FBFEFC}"/>
              </a:ext>
            </a:extLst>
          </p:cNvPr>
          <p:cNvSpPr/>
          <p:nvPr/>
        </p:nvSpPr>
        <p:spPr>
          <a:xfrm>
            <a:off x="1782694" y="5405806"/>
            <a:ext cx="93910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rgbClr val="002060"/>
                </a:solidFill>
              </a:rPr>
              <a:t>(</a:t>
            </a:r>
            <a:r>
              <a:rPr lang="en-US" sz="4800" dirty="0">
                <a:solidFill>
                  <a:srgbClr val="002060"/>
                </a:solidFill>
              </a:rPr>
              <a:t>iv) </a:t>
            </a:r>
            <a:r>
              <a:rPr lang="bn-BD" sz="4800" dirty="0">
                <a:solidFill>
                  <a:srgbClr val="002060"/>
                </a:solidFill>
              </a:rPr>
              <a:t>৪৫</a:t>
            </a:r>
            <a:endParaRPr kumimoji="0" lang="en-US" sz="4800" b="0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41259FF7-1FC9-EA72-BC1B-F0A62DBA8DC9}"/>
              </a:ext>
            </a:extLst>
          </p:cNvPr>
          <p:cNvSpPr/>
          <p:nvPr/>
        </p:nvSpPr>
        <p:spPr>
          <a:xfrm>
            <a:off x="675861" y="3244293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8C3EC858-D5CC-DDCA-F0C4-429EEBC9CBF0}"/>
              </a:ext>
            </a:extLst>
          </p:cNvPr>
          <p:cNvSpPr/>
          <p:nvPr/>
        </p:nvSpPr>
        <p:spPr>
          <a:xfrm>
            <a:off x="1816103" y="2241216"/>
            <a:ext cx="93910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800" dirty="0">
                <a:solidFill>
                  <a:srgbClr val="002060"/>
                </a:solidFill>
              </a:rPr>
              <a:t>(</a:t>
            </a:r>
            <a:r>
              <a:rPr lang="en-US" sz="4800" dirty="0" err="1">
                <a:solidFill>
                  <a:srgbClr val="002060"/>
                </a:solidFill>
              </a:rPr>
              <a:t>i</a:t>
            </a:r>
            <a:r>
              <a:rPr lang="en-US" sz="4800" dirty="0">
                <a:solidFill>
                  <a:srgbClr val="002060"/>
                </a:solidFill>
              </a:rPr>
              <a:t>) </a:t>
            </a:r>
            <a:r>
              <a:rPr lang="bn-BD" sz="4800" dirty="0">
                <a:solidFill>
                  <a:srgbClr val="002060"/>
                </a:solidFill>
              </a:rPr>
              <a:t>৩৫ 	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4FD2181E-3CAD-235B-1985-7D29EC9D10F9}"/>
              </a:ext>
            </a:extLst>
          </p:cNvPr>
          <p:cNvSpPr/>
          <p:nvPr/>
        </p:nvSpPr>
        <p:spPr>
          <a:xfrm>
            <a:off x="687987" y="4294582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5E15BBFB-2089-2891-5B2E-56019A7D657E}"/>
              </a:ext>
            </a:extLst>
          </p:cNvPr>
          <p:cNvSpPr/>
          <p:nvPr/>
        </p:nvSpPr>
        <p:spPr>
          <a:xfrm>
            <a:off x="1726963" y="3275255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rgbClr val="002060"/>
                </a:solidFill>
              </a:rPr>
              <a:t>(</a:t>
            </a:r>
            <a:r>
              <a:rPr lang="en-US" sz="4800" dirty="0">
                <a:solidFill>
                  <a:srgbClr val="002060"/>
                </a:solidFill>
              </a:rPr>
              <a:t>ii) </a:t>
            </a:r>
            <a:r>
              <a:rPr lang="bn-BD" sz="4800" dirty="0">
                <a:solidFill>
                  <a:srgbClr val="002060"/>
                </a:solidFill>
              </a:rPr>
              <a:t>৪০ </a:t>
            </a:r>
            <a:endParaRPr lang="en-US" sz="48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EED9259B-7DE8-14BB-7046-8B665FBBBE91}"/>
              </a:ext>
            </a:extLst>
          </p:cNvPr>
          <p:cNvSpPr/>
          <p:nvPr/>
        </p:nvSpPr>
        <p:spPr>
          <a:xfrm>
            <a:off x="675861" y="5351971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90BA3D54-3496-1057-7865-C6078B8BF666}"/>
              </a:ext>
            </a:extLst>
          </p:cNvPr>
          <p:cNvSpPr/>
          <p:nvPr/>
        </p:nvSpPr>
        <p:spPr>
          <a:xfrm>
            <a:off x="1731273" y="4348792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rgbClr val="002060"/>
                </a:solidFill>
              </a:rPr>
              <a:t>(</a:t>
            </a:r>
            <a:r>
              <a:rPr lang="en-US" sz="4800" dirty="0">
                <a:solidFill>
                  <a:srgbClr val="002060"/>
                </a:solidFill>
              </a:rPr>
              <a:t>iii) </a:t>
            </a:r>
            <a:r>
              <a:rPr lang="bn-BD" sz="4800" dirty="0">
                <a:solidFill>
                  <a:srgbClr val="002060"/>
                </a:solidFill>
              </a:rPr>
              <a:t>৮০</a:t>
            </a:r>
            <a:endParaRPr lang="en-US" sz="48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674119CD-64F6-EF9A-16E0-CDB7FE785539}"/>
              </a:ext>
            </a:extLst>
          </p:cNvPr>
          <p:cNvSpPr/>
          <p:nvPr/>
        </p:nvSpPr>
        <p:spPr>
          <a:xfrm rot="18884540">
            <a:off x="771104" y="5378961"/>
            <a:ext cx="907429" cy="646446"/>
          </a:xfrm>
          <a:prstGeom prst="corner">
            <a:avLst>
              <a:gd name="adj1" fmla="val 30328"/>
              <a:gd name="adj2" fmla="val 28790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56D39F55-23FD-CDA7-A46D-BC6626D2D60D}"/>
              </a:ext>
            </a:extLst>
          </p:cNvPr>
          <p:cNvSpPr/>
          <p:nvPr/>
        </p:nvSpPr>
        <p:spPr>
          <a:xfrm>
            <a:off x="675861" y="432207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2F0993EC-A0F8-9A54-13EA-C917CC833BEA}"/>
              </a:ext>
            </a:extLst>
          </p:cNvPr>
          <p:cNvSpPr/>
          <p:nvPr/>
        </p:nvSpPr>
        <p:spPr>
          <a:xfrm>
            <a:off x="657080" y="2211757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47B86E-3E4C-704D-248A-6A2312AE2704}"/>
              </a:ext>
            </a:extLst>
          </p:cNvPr>
          <p:cNvSpPr/>
          <p:nvPr/>
        </p:nvSpPr>
        <p:spPr>
          <a:xfrm>
            <a:off x="658492" y="3244293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374EA859-EA89-5968-74CA-B94FBDD9414A}"/>
              </a:ext>
            </a:extLst>
          </p:cNvPr>
          <p:cNvGrpSpPr/>
          <p:nvPr/>
        </p:nvGrpSpPr>
        <p:grpSpPr>
          <a:xfrm>
            <a:off x="637056" y="1101394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73A14E2-6C4D-37A4-19EC-F02F9842C073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F167121-2E00-7B72-E6D8-2D796A2B4E76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4650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1F279-F882-C7AE-9558-48C677437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0A12E56C-C653-AE0C-D877-8D2FD3100652}"/>
              </a:ext>
            </a:extLst>
          </p:cNvPr>
          <p:cNvSpPr/>
          <p:nvPr/>
        </p:nvSpPr>
        <p:spPr>
          <a:xfrm>
            <a:off x="1830544" y="1246691"/>
            <a:ext cx="9518442" cy="854675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>
              <a:defRPr/>
            </a:pPr>
            <a:r>
              <a:rPr lang="bn-BD" sz="3600" dirty="0"/>
              <a:t> ঘ) তিন অঙ্কের </a:t>
            </a:r>
            <a:r>
              <a:rPr lang="bn-BD" sz="3600" dirty="0" err="1"/>
              <a:t>বৃহত্তম</a:t>
            </a:r>
            <a:r>
              <a:rPr lang="bn-BD" sz="3600" dirty="0"/>
              <a:t> সংখ্যার সাথে ১ যোগ করলে কত হয়</a:t>
            </a:r>
            <a:r>
              <a:rPr lang="en-US" sz="3600" dirty="0"/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C7F6CB4D-CBD5-376F-3672-2261F913C4C8}"/>
              </a:ext>
            </a:extLst>
          </p:cNvPr>
          <p:cNvSpPr/>
          <p:nvPr/>
        </p:nvSpPr>
        <p:spPr>
          <a:xfrm>
            <a:off x="639663" y="2256777"/>
            <a:ext cx="928511" cy="862457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6350CAF-2B1D-C2B1-7703-3457E82037FE}"/>
              </a:ext>
            </a:extLst>
          </p:cNvPr>
          <p:cNvSpPr/>
          <p:nvPr/>
        </p:nvSpPr>
        <p:spPr>
          <a:xfrm>
            <a:off x="1935759" y="5318764"/>
            <a:ext cx="8993923" cy="841746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000" dirty="0">
                <a:solidFill>
                  <a:srgbClr val="002060"/>
                </a:solidFill>
              </a:rPr>
              <a:t>(</a:t>
            </a:r>
            <a:r>
              <a:rPr lang="en-US" sz="4000" dirty="0">
                <a:solidFill>
                  <a:srgbClr val="002060"/>
                </a:solidFill>
              </a:rPr>
              <a:t>iv) </a:t>
            </a:r>
            <a:r>
              <a:rPr lang="bn-BD" sz="4000" dirty="0">
                <a:solidFill>
                  <a:srgbClr val="002060"/>
                </a:solidFill>
              </a:rPr>
              <a:t>১০০০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1964117D-AA44-FAA6-D1AE-F45EC2C56229}"/>
              </a:ext>
            </a:extLst>
          </p:cNvPr>
          <p:cNvSpPr/>
          <p:nvPr/>
        </p:nvSpPr>
        <p:spPr>
          <a:xfrm>
            <a:off x="671475" y="3277526"/>
            <a:ext cx="928511" cy="916365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88BBCC05-34EC-604F-3ACE-ED644DA07BBC}"/>
              </a:ext>
            </a:extLst>
          </p:cNvPr>
          <p:cNvSpPr/>
          <p:nvPr/>
        </p:nvSpPr>
        <p:spPr>
          <a:xfrm>
            <a:off x="1897702" y="2283734"/>
            <a:ext cx="9012952" cy="908314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(</a:t>
            </a:r>
            <a:r>
              <a:rPr lang="en-US" sz="4000" dirty="0" err="1">
                <a:solidFill>
                  <a:srgbClr val="002060"/>
                </a:solidFill>
              </a:rPr>
              <a:t>i</a:t>
            </a:r>
            <a:r>
              <a:rPr lang="en-US" sz="4000" dirty="0">
                <a:solidFill>
                  <a:srgbClr val="002060"/>
                </a:solidFill>
              </a:rPr>
              <a:t>) </a:t>
            </a:r>
            <a:r>
              <a:rPr lang="bn-BD" sz="4000" dirty="0">
                <a:solidFill>
                  <a:srgbClr val="002060"/>
                </a:solidFill>
              </a:rPr>
              <a:t>৯৯৯ 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5A365978-AA8A-79BC-5C5E-36FFCC92DF6F}"/>
              </a:ext>
            </a:extLst>
          </p:cNvPr>
          <p:cNvSpPr/>
          <p:nvPr/>
        </p:nvSpPr>
        <p:spPr>
          <a:xfrm>
            <a:off x="671475" y="4352441"/>
            <a:ext cx="928511" cy="846255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6FF54422-0B89-C5D7-3232-E0BB6C234004}"/>
              </a:ext>
            </a:extLst>
          </p:cNvPr>
          <p:cNvSpPr/>
          <p:nvPr/>
        </p:nvSpPr>
        <p:spPr>
          <a:xfrm>
            <a:off x="1916731" y="3339345"/>
            <a:ext cx="8993923" cy="854675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000" dirty="0">
                <a:solidFill>
                  <a:srgbClr val="002060"/>
                </a:solidFill>
              </a:rPr>
              <a:t>(</a:t>
            </a:r>
            <a:r>
              <a:rPr lang="en-US" sz="4000" dirty="0">
                <a:solidFill>
                  <a:srgbClr val="002060"/>
                </a:solidFill>
              </a:rPr>
              <a:t>ii) </a:t>
            </a:r>
            <a:r>
              <a:rPr lang="bn-BD" sz="4000" dirty="0">
                <a:solidFill>
                  <a:srgbClr val="002060"/>
                </a:solidFill>
              </a:rPr>
              <a:t>১০০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9F9AFBC8-DA15-DB81-70CD-1243FA7D22E9}"/>
              </a:ext>
            </a:extLst>
          </p:cNvPr>
          <p:cNvSpPr/>
          <p:nvPr/>
        </p:nvSpPr>
        <p:spPr>
          <a:xfrm>
            <a:off x="706821" y="5341661"/>
            <a:ext cx="866568" cy="818849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C1186D1E-AF2C-BFF1-158C-D4F124B07B65}"/>
              </a:ext>
            </a:extLst>
          </p:cNvPr>
          <p:cNvSpPr/>
          <p:nvPr/>
        </p:nvSpPr>
        <p:spPr>
          <a:xfrm>
            <a:off x="1935759" y="4316792"/>
            <a:ext cx="8993924" cy="854675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000" dirty="0">
                <a:solidFill>
                  <a:srgbClr val="002060"/>
                </a:solidFill>
              </a:rPr>
              <a:t>(</a:t>
            </a:r>
            <a:r>
              <a:rPr lang="en-US" sz="4000" dirty="0">
                <a:solidFill>
                  <a:srgbClr val="002060"/>
                </a:solidFill>
              </a:rPr>
              <a:t>iii) </a:t>
            </a:r>
            <a:r>
              <a:rPr lang="bn-BD" sz="4000" dirty="0">
                <a:solidFill>
                  <a:srgbClr val="002060"/>
                </a:solidFill>
              </a:rPr>
              <a:t>৯৯৮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C3979DB0-D956-E050-5689-6307EB8956BA}"/>
              </a:ext>
            </a:extLst>
          </p:cNvPr>
          <p:cNvSpPr/>
          <p:nvPr/>
        </p:nvSpPr>
        <p:spPr>
          <a:xfrm rot="18884540">
            <a:off x="738495" y="5311917"/>
            <a:ext cx="1041318" cy="630484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14C044FD-9E95-24E7-3313-5DFF54B0BDF9}"/>
              </a:ext>
            </a:extLst>
          </p:cNvPr>
          <p:cNvSpPr/>
          <p:nvPr/>
        </p:nvSpPr>
        <p:spPr>
          <a:xfrm>
            <a:off x="496354" y="4275552"/>
            <a:ext cx="1267018" cy="1049356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0E2452E3-B95E-CFEE-EDB3-93C05D9170DB}"/>
              </a:ext>
            </a:extLst>
          </p:cNvPr>
          <p:cNvSpPr/>
          <p:nvPr/>
        </p:nvSpPr>
        <p:spPr>
          <a:xfrm>
            <a:off x="491519" y="2191328"/>
            <a:ext cx="1267018" cy="106944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82DE9AAA-7821-8A5C-ACE7-B3351244E6DF}"/>
              </a:ext>
            </a:extLst>
          </p:cNvPr>
          <p:cNvSpPr/>
          <p:nvPr/>
        </p:nvSpPr>
        <p:spPr>
          <a:xfrm>
            <a:off x="491519" y="3225930"/>
            <a:ext cx="1267018" cy="113629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78989CF9-9CDF-F693-CE67-5FD241353430}"/>
              </a:ext>
            </a:extLst>
          </p:cNvPr>
          <p:cNvGrpSpPr/>
          <p:nvPr/>
        </p:nvGrpSpPr>
        <p:grpSpPr>
          <a:xfrm>
            <a:off x="639663" y="1168740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7DC8A73-2A4A-B9C8-C3E6-8D6F50F0F25D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04E2DAE1-D539-1D81-763A-0C785A9BB062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327793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73FC3-DBA8-454A-70CC-E75F51E5A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5E088345-C085-D062-1DF5-16233D0CD3C6}"/>
              </a:ext>
            </a:extLst>
          </p:cNvPr>
          <p:cNvSpPr/>
          <p:nvPr/>
        </p:nvSpPr>
        <p:spPr>
          <a:xfrm>
            <a:off x="2089713" y="1190228"/>
            <a:ext cx="9566816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bn-BD" sz="2800" dirty="0"/>
              <a:t>ঙ) </a:t>
            </a:r>
            <a:r>
              <a:rPr lang="bn-BD" sz="2800" dirty="0" err="1"/>
              <a:t>লুসাই</a:t>
            </a:r>
            <a:r>
              <a:rPr lang="bn-BD" sz="2800" dirty="0"/>
              <a:t> চাকমা তাঁর বাগান থেকে </a:t>
            </a:r>
            <a:r>
              <a:rPr lang="bn-BD" sz="2800" dirty="0" err="1"/>
              <a:t>৪৩৬টি</a:t>
            </a:r>
            <a:r>
              <a:rPr lang="en-US" sz="2800" dirty="0"/>
              <a:t>, </a:t>
            </a:r>
            <a:r>
              <a:rPr lang="bn-BD" sz="2800" dirty="0" err="1"/>
              <a:t>রিপন</a:t>
            </a:r>
            <a:r>
              <a:rPr lang="bn-BD" sz="2800" dirty="0"/>
              <a:t> ত্রিপুরা </a:t>
            </a:r>
            <a:r>
              <a:rPr lang="bn-BD" sz="2800" dirty="0" err="1"/>
              <a:t>৩৬০টি</a:t>
            </a:r>
            <a:r>
              <a:rPr lang="bn-BD" sz="2800" dirty="0"/>
              <a:t> এবং শীতল </a:t>
            </a:r>
            <a:r>
              <a:rPr lang="bn-BD" sz="2800" dirty="0" err="1"/>
              <a:t>বড়ুয়া</a:t>
            </a:r>
            <a:r>
              <a:rPr lang="bn-BD" sz="2800" dirty="0"/>
              <a:t> </a:t>
            </a:r>
            <a:r>
              <a:rPr lang="bn-BD" sz="2800" dirty="0" err="1"/>
              <a:t>৩৭৫টি</a:t>
            </a:r>
            <a:r>
              <a:rPr lang="bn-BD" sz="2800" dirty="0"/>
              <a:t> আনারস </a:t>
            </a:r>
            <a:r>
              <a:rPr lang="bn-BD" sz="2800" dirty="0" err="1"/>
              <a:t>পেড়েছেন</a:t>
            </a:r>
            <a:r>
              <a:rPr lang="bn-BD" sz="2800" dirty="0"/>
              <a:t>। </a:t>
            </a:r>
            <a:r>
              <a:rPr lang="bn-BD" sz="2800" dirty="0" err="1"/>
              <a:t>তিনজনে</a:t>
            </a:r>
            <a:r>
              <a:rPr lang="bn-BD" sz="2800" dirty="0"/>
              <a:t> মোট কতগুলো আনারস </a:t>
            </a:r>
            <a:r>
              <a:rPr lang="bn-BD" sz="2800" dirty="0" err="1"/>
              <a:t>পেড়েছেন</a:t>
            </a:r>
            <a:r>
              <a:rPr lang="en-US" sz="2800" dirty="0"/>
              <a:t>?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C6FAE317-CB72-5CF3-BE0E-DEEF8942092F}"/>
              </a:ext>
            </a:extLst>
          </p:cNvPr>
          <p:cNvSpPr/>
          <p:nvPr/>
        </p:nvSpPr>
        <p:spPr>
          <a:xfrm>
            <a:off x="621546" y="2255426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E8496E1-EB31-CE51-A003-F8BE08EF4F82}"/>
              </a:ext>
            </a:extLst>
          </p:cNvPr>
          <p:cNvSpPr/>
          <p:nvPr/>
        </p:nvSpPr>
        <p:spPr>
          <a:xfrm>
            <a:off x="2089712" y="5447509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000" dirty="0">
                <a:solidFill>
                  <a:srgbClr val="002060"/>
                </a:solidFill>
              </a:rPr>
              <a:t>(</a:t>
            </a:r>
            <a:r>
              <a:rPr lang="en-US" sz="4000" dirty="0">
                <a:solidFill>
                  <a:srgbClr val="002060"/>
                </a:solidFill>
              </a:rPr>
              <a:t>iv) </a:t>
            </a:r>
            <a:r>
              <a:rPr lang="bn-BD" sz="4000" dirty="0">
                <a:solidFill>
                  <a:srgbClr val="002060"/>
                </a:solidFill>
              </a:rPr>
              <a:t>১১৭১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91CCA201-48D1-FD72-E686-E844F2C4BA59}"/>
              </a:ext>
            </a:extLst>
          </p:cNvPr>
          <p:cNvSpPr/>
          <p:nvPr/>
        </p:nvSpPr>
        <p:spPr>
          <a:xfrm>
            <a:off x="638915" y="3308711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93E8F39-5E77-B5A0-DF94-AF872EF7BF7A}"/>
              </a:ext>
            </a:extLst>
          </p:cNvPr>
          <p:cNvSpPr/>
          <p:nvPr/>
        </p:nvSpPr>
        <p:spPr>
          <a:xfrm>
            <a:off x="2089712" y="2254659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(</a:t>
            </a:r>
            <a:r>
              <a:rPr lang="en-US" sz="4000" dirty="0" err="1">
                <a:solidFill>
                  <a:srgbClr val="002060"/>
                </a:solidFill>
              </a:rPr>
              <a:t>i</a:t>
            </a:r>
            <a:r>
              <a:rPr lang="en-US" sz="4000" dirty="0">
                <a:solidFill>
                  <a:srgbClr val="002060"/>
                </a:solidFill>
              </a:rPr>
              <a:t>) </a:t>
            </a:r>
            <a:r>
              <a:rPr lang="bn-BD" sz="4000" dirty="0">
                <a:solidFill>
                  <a:srgbClr val="002060"/>
                </a:solidFill>
              </a:rPr>
              <a:t>১১৭৪ 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F022B624-62DD-B1A1-975C-DE0EC208A67D}"/>
              </a:ext>
            </a:extLst>
          </p:cNvPr>
          <p:cNvSpPr/>
          <p:nvPr/>
        </p:nvSpPr>
        <p:spPr>
          <a:xfrm>
            <a:off x="634080" y="4320933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4B72DE31-9857-E36E-2A73-B81E3DDB04B8}"/>
              </a:ext>
            </a:extLst>
          </p:cNvPr>
          <p:cNvSpPr/>
          <p:nvPr/>
        </p:nvSpPr>
        <p:spPr>
          <a:xfrm>
            <a:off x="2089712" y="3308318"/>
            <a:ext cx="9067588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000" dirty="0">
                <a:solidFill>
                  <a:srgbClr val="002060"/>
                </a:solidFill>
              </a:rPr>
              <a:t>(</a:t>
            </a:r>
            <a:r>
              <a:rPr lang="en-US" sz="4000" dirty="0">
                <a:solidFill>
                  <a:srgbClr val="002060"/>
                </a:solidFill>
              </a:rPr>
              <a:t>ii) </a:t>
            </a:r>
            <a:r>
              <a:rPr lang="bn-BD" sz="4000" dirty="0">
                <a:solidFill>
                  <a:srgbClr val="002060"/>
                </a:solidFill>
              </a:rPr>
              <a:t>১১৭২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1C347620-7D79-283A-F778-C64659F9B4A0}"/>
              </a:ext>
            </a:extLst>
          </p:cNvPr>
          <p:cNvSpPr/>
          <p:nvPr/>
        </p:nvSpPr>
        <p:spPr>
          <a:xfrm>
            <a:off x="634080" y="5393674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668EC2DC-9DAF-2521-7C70-90DFBFF4A5F8}"/>
              </a:ext>
            </a:extLst>
          </p:cNvPr>
          <p:cNvSpPr/>
          <p:nvPr/>
        </p:nvSpPr>
        <p:spPr>
          <a:xfrm>
            <a:off x="2075384" y="4375143"/>
            <a:ext cx="9081862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000" dirty="0">
                <a:solidFill>
                  <a:srgbClr val="002060"/>
                </a:solidFill>
              </a:rPr>
              <a:t>(</a:t>
            </a:r>
            <a:r>
              <a:rPr lang="en-US" sz="4000" dirty="0">
                <a:solidFill>
                  <a:srgbClr val="002060"/>
                </a:solidFill>
              </a:rPr>
              <a:t>iii) </a:t>
            </a:r>
            <a:r>
              <a:rPr lang="bn-BD" sz="4000" dirty="0">
                <a:solidFill>
                  <a:srgbClr val="002060"/>
                </a:solidFill>
              </a:rPr>
              <a:t>১১৭৩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2A9F4628-5FDB-53D2-C287-398BA146C062}"/>
              </a:ext>
            </a:extLst>
          </p:cNvPr>
          <p:cNvSpPr/>
          <p:nvPr/>
        </p:nvSpPr>
        <p:spPr>
          <a:xfrm rot="18884540">
            <a:off x="727348" y="5404430"/>
            <a:ext cx="999058" cy="679081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99BF4EF0-5000-C96A-C582-0B078C44FA7C}"/>
              </a:ext>
            </a:extLst>
          </p:cNvPr>
          <p:cNvSpPr/>
          <p:nvPr/>
        </p:nvSpPr>
        <p:spPr>
          <a:xfrm>
            <a:off x="621546" y="4344188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95CD3FDD-A732-E59D-0787-8E20C8FC0C37}"/>
              </a:ext>
            </a:extLst>
          </p:cNvPr>
          <p:cNvSpPr/>
          <p:nvPr/>
        </p:nvSpPr>
        <p:spPr>
          <a:xfrm>
            <a:off x="621546" y="226758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B295D749-8A6F-FBC4-E023-822ED28FD785}"/>
              </a:ext>
            </a:extLst>
          </p:cNvPr>
          <p:cNvSpPr/>
          <p:nvPr/>
        </p:nvSpPr>
        <p:spPr>
          <a:xfrm>
            <a:off x="621546" y="3285456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67CD975F-F23B-B912-D87B-EB18D6986E86}"/>
              </a:ext>
            </a:extLst>
          </p:cNvPr>
          <p:cNvGrpSpPr/>
          <p:nvPr/>
        </p:nvGrpSpPr>
        <p:grpSpPr>
          <a:xfrm>
            <a:off x="597973" y="1190228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C805E42-50F7-F81D-2262-9E625244C33E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435E9E6C-425A-CA7D-32B3-E1A201B4998C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85744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B38E17-278C-0FE1-668C-7BF756EFD6DC}"/>
              </a:ext>
            </a:extLst>
          </p:cNvPr>
          <p:cNvSpPr txBox="1"/>
          <p:nvPr/>
        </p:nvSpPr>
        <p:spPr>
          <a:xfrm>
            <a:off x="886691" y="1210116"/>
            <a:ext cx="10566399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spcAft>
                <a:spcPts val="1350"/>
              </a:spcAft>
              <a:buNone/>
            </a:pPr>
            <a:r>
              <a:rPr lang="bn-BD" sz="2800" i="0" dirty="0">
                <a:solidFill>
                  <a:srgbClr val="2B2D31"/>
                </a:solidFill>
                <a:effectLst/>
                <a:latin typeface="Inter"/>
              </a:rPr>
              <a:t>১১। </a:t>
            </a:r>
            <a:r>
              <a:rPr lang="bn-BD" sz="2800" i="0" dirty="0" err="1">
                <a:solidFill>
                  <a:srgbClr val="2B2D31"/>
                </a:solidFill>
                <a:effectLst/>
                <a:latin typeface="Inter"/>
              </a:rPr>
              <a:t>লিজন</a:t>
            </a:r>
            <a:r>
              <a:rPr lang="bn-BD" sz="2800" i="0" dirty="0">
                <a:solidFill>
                  <a:srgbClr val="2B2D31"/>
                </a:solidFill>
                <a:effectLst/>
                <a:latin typeface="Inter"/>
              </a:rPr>
              <a:t> বইমেলায় প্রথম দিনে ১২৫০ টাকা, দ্বিতীয় দিনে ১৪৬০ টাকা, তৃতীয় দিনে ১৫৭৫ টাকা ও চতুর্থ দিনে ২০০০ টাকার বই বিক্রি করে। চার দিনে মোট কত টাকার বই বিক্রি করে?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D591BB-3CE8-899E-B242-0C235EEA9181}"/>
              </a:ext>
            </a:extLst>
          </p:cNvPr>
          <p:cNvSpPr txBox="1"/>
          <p:nvPr/>
        </p:nvSpPr>
        <p:spPr>
          <a:xfrm>
            <a:off x="3239655" y="2429225"/>
            <a:ext cx="65716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n-BD" sz="5400" i="0" dirty="0">
                <a:solidFill>
                  <a:srgbClr val="2B2D31"/>
                </a:solidFill>
                <a:effectLst/>
                <a:latin typeface="Inter"/>
              </a:rPr>
              <a:t>প্রথম দিনে	 ১২৫০ টাকা</a:t>
            </a:r>
          </a:p>
          <a:p>
            <a:pPr algn="r"/>
            <a:r>
              <a:rPr lang="bn-BD" sz="5400" dirty="0">
                <a:solidFill>
                  <a:srgbClr val="2B2D31"/>
                </a:solidFill>
                <a:latin typeface="Inter"/>
              </a:rPr>
              <a:t>দ্বিতীয় দিনে	 ১৪৬০ টাকা </a:t>
            </a:r>
          </a:p>
          <a:p>
            <a:pPr algn="r"/>
            <a:r>
              <a:rPr lang="bn-BD" sz="5400" dirty="0">
                <a:solidFill>
                  <a:srgbClr val="2B2D31"/>
                </a:solidFill>
                <a:latin typeface="Inter"/>
              </a:rPr>
              <a:t>তৃতীয় দিনে	 ১৫৭৫ টাকা</a:t>
            </a:r>
            <a:endParaRPr lang="bn-BD" sz="5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5A5DD57-6020-D815-2362-A6FAB5EE5F9D}"/>
              </a:ext>
            </a:extLst>
          </p:cNvPr>
          <p:cNvSpPr/>
          <p:nvPr/>
        </p:nvSpPr>
        <p:spPr>
          <a:xfrm>
            <a:off x="886691" y="2429225"/>
            <a:ext cx="1681018" cy="36021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/>
              <a:t>সমাধান,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737FD7-76A3-B1EB-2491-F2514743132D}"/>
              </a:ext>
            </a:extLst>
          </p:cNvPr>
          <p:cNvCxnSpPr/>
          <p:nvPr/>
        </p:nvCxnSpPr>
        <p:spPr>
          <a:xfrm flipV="1">
            <a:off x="3463637" y="4849092"/>
            <a:ext cx="7462981" cy="92363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782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755DDA-C72D-DEB3-AC80-727A4AD4AB2F}"/>
              </a:ext>
            </a:extLst>
          </p:cNvPr>
          <p:cNvSpPr txBox="1"/>
          <p:nvPr/>
        </p:nvSpPr>
        <p:spPr>
          <a:xfrm>
            <a:off x="1373910" y="1813076"/>
            <a:ext cx="9608126" cy="3349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350"/>
              </a:spcAft>
              <a:buNone/>
            </a:pPr>
            <a:r>
              <a:rPr lang="bn-BD" sz="4000" b="1" i="0" dirty="0">
                <a:solidFill>
                  <a:srgbClr val="2B2D31"/>
                </a:solidFill>
                <a:effectLst/>
                <a:latin typeface="Inter"/>
              </a:rPr>
              <a:t>১২।</a:t>
            </a:r>
            <a:r>
              <a:rPr lang="bn-BD" sz="4000" b="0" i="0" dirty="0">
                <a:solidFill>
                  <a:srgbClr val="2B2D31"/>
                </a:solidFill>
                <a:effectLst/>
                <a:latin typeface="Inter"/>
              </a:rPr>
              <a:t> একটি </a:t>
            </a:r>
            <a:r>
              <a:rPr lang="bn-BD" sz="4000" b="0" i="0" dirty="0" err="1">
                <a:solidFill>
                  <a:srgbClr val="2B2D31"/>
                </a:solidFill>
                <a:effectLst/>
                <a:latin typeface="Inter"/>
              </a:rPr>
              <a:t>গুদামে</a:t>
            </a:r>
            <a:r>
              <a:rPr lang="bn-BD" sz="4000" b="0" i="0" dirty="0">
                <a:solidFill>
                  <a:srgbClr val="2B2D31"/>
                </a:solidFill>
                <a:effectLst/>
                <a:latin typeface="Inter"/>
              </a:rPr>
              <a:t> ৮০৭৫ বস্তা চিনি, ১১৮৬০ বস্তা গম ও ১২৭২০ বস্তা চাল আছে। ঐ </a:t>
            </a:r>
            <a:r>
              <a:rPr lang="bn-BD" sz="4000" b="0" i="0" dirty="0" err="1">
                <a:solidFill>
                  <a:srgbClr val="2B2D31"/>
                </a:solidFill>
                <a:effectLst/>
                <a:latin typeface="Inter"/>
              </a:rPr>
              <a:t>গুদামে</a:t>
            </a:r>
            <a:r>
              <a:rPr lang="bn-BD" sz="4000" b="0" i="0" dirty="0">
                <a:solidFill>
                  <a:srgbClr val="2B2D31"/>
                </a:solidFill>
                <a:effectLst/>
                <a:latin typeface="Inter"/>
              </a:rPr>
              <a:t> মোট কত বস্তা জিনিস আছে?</a:t>
            </a:r>
          </a:p>
          <a:p>
            <a:pPr algn="l">
              <a:buNone/>
            </a:pPr>
            <a:r>
              <a:rPr lang="bn-BD" sz="4000" b="1" i="0" dirty="0">
                <a:solidFill>
                  <a:srgbClr val="2B2D31"/>
                </a:solidFill>
                <a:effectLst/>
                <a:latin typeface="Inter"/>
              </a:rPr>
              <a:t>১৩।</a:t>
            </a:r>
            <a:r>
              <a:rPr lang="bn-BD" sz="4000" b="0" i="0" dirty="0">
                <a:solidFill>
                  <a:srgbClr val="2B2D31"/>
                </a:solidFill>
                <a:effectLst/>
                <a:latin typeface="Inter"/>
              </a:rPr>
              <a:t> ৩৫৫ + ১৮০ + ৪৮৯ = [ ] বাক্যটি দিয়ে একটি গল্প তৈরি করি।</a:t>
            </a:r>
          </a:p>
        </p:txBody>
      </p:sp>
    </p:spTree>
    <p:extLst>
      <p:ext uri="{BB962C8B-B14F-4D97-AF65-F5344CB8AC3E}">
        <p14:creationId xmlns:p14="http://schemas.microsoft.com/office/powerpoint/2010/main" val="2774669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124106"/>
      </p:ext>
    </p:extLst>
  </p:cSld>
  <p:clrMapOvr>
    <a:masterClrMapping/>
  </p:clrMapOvr>
</p:sld>
</file>

<file path=ppt/theme/theme1.xml><?xml version="1.0" encoding="utf-8"?>
<a:theme xmlns:a="http://schemas.openxmlformats.org/drawingml/2006/main" name="TUtul-Sir-Math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Utul-Sir-Math" id="{C0B2DFF4-4DF1-4ABC-A55C-7622D408E497}" vid="{6B784B3F-D2CB-4CCD-ADFE-E7B604B9E46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TUtul-Sir-Math</Template>
  <TotalTime>77</TotalTime>
  <Words>421</Words>
  <Application>Microsoft Office PowerPoint</Application>
  <PresentationFormat>Widescreen</PresentationFormat>
  <Paragraphs>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Garamond</vt:lpstr>
      <vt:lpstr>Inter</vt:lpstr>
      <vt:lpstr>NikoshBAN</vt:lpstr>
      <vt:lpstr>TUtul-Sir-Math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WPBX5105GRF032212798</dc:creator>
  <cp:lastModifiedBy>Pedp4 WPBX5105GRF032212798</cp:lastModifiedBy>
  <cp:revision>20</cp:revision>
  <dcterms:created xsi:type="dcterms:W3CDTF">2026-01-03T05:07:24Z</dcterms:created>
  <dcterms:modified xsi:type="dcterms:W3CDTF">2026-07-06T17:01:09Z</dcterms:modified>
</cp:coreProperties>
</file>