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38" r:id="rId2"/>
    <p:sldMasterId id="2147483848" r:id="rId3"/>
    <p:sldMasterId id="2147483861" r:id="rId4"/>
    <p:sldMasterId id="2147483872" r:id="rId5"/>
    <p:sldMasterId id="2147483884" r:id="rId6"/>
  </p:sldMasterIdLst>
  <p:notesMasterIdLst>
    <p:notesMasterId r:id="rId35"/>
  </p:notesMasterIdLst>
  <p:sldIdLst>
    <p:sldId id="547" r:id="rId7"/>
    <p:sldId id="540" r:id="rId8"/>
    <p:sldId id="271" r:id="rId9"/>
    <p:sldId id="275" r:id="rId10"/>
    <p:sldId id="542" r:id="rId11"/>
    <p:sldId id="543" r:id="rId12"/>
    <p:sldId id="544" r:id="rId13"/>
    <p:sldId id="545" r:id="rId14"/>
    <p:sldId id="546" r:id="rId15"/>
    <p:sldId id="502" r:id="rId16"/>
    <p:sldId id="525" r:id="rId17"/>
    <p:sldId id="526" r:id="rId18"/>
    <p:sldId id="527" r:id="rId19"/>
    <p:sldId id="528" r:id="rId20"/>
    <p:sldId id="529" r:id="rId21"/>
    <p:sldId id="530" r:id="rId22"/>
    <p:sldId id="531" r:id="rId23"/>
    <p:sldId id="532" r:id="rId24"/>
    <p:sldId id="533" r:id="rId25"/>
    <p:sldId id="534" r:id="rId26"/>
    <p:sldId id="535" r:id="rId27"/>
    <p:sldId id="536" r:id="rId28"/>
    <p:sldId id="537" r:id="rId29"/>
    <p:sldId id="538" r:id="rId30"/>
    <p:sldId id="548" r:id="rId31"/>
    <p:sldId id="462" r:id="rId32"/>
    <p:sldId id="497" r:id="rId33"/>
    <p:sldId id="54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2810"/>
    <a:srgbClr val="68320A"/>
    <a:srgbClr val="30724C"/>
    <a:srgbClr val="150132"/>
    <a:srgbClr val="EC0E13"/>
    <a:srgbClr val="604750"/>
    <a:srgbClr val="DB6F29"/>
    <a:srgbClr val="439F6B"/>
    <a:srgbClr val="8C4E26"/>
    <a:srgbClr val="860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374" autoAdjust="0"/>
  </p:normalViewPr>
  <p:slideViewPr>
    <p:cSldViewPr>
      <p:cViewPr>
        <p:scale>
          <a:sx n="79" d="100"/>
          <a:sy n="79" d="100"/>
        </p:scale>
        <p:origin x="-390" y="120"/>
      </p:cViewPr>
      <p:guideLst>
        <p:guide orient="horz" pos="22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6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gif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3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32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21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7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87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9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703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1901455" y="1526886"/>
            <a:ext cx="284036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5" y="1553012"/>
            <a:ext cx="2774555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32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150" b="89655" l="3378" r="92342">
                        <a14:foregroundMark x1="8784" y1="48589" x2="8784" y2="48589"/>
                        <a14:foregroundMark x1="4730" y1="47022" x2="4730" y2="47022"/>
                        <a14:foregroundMark x1="62838" y1="32288" x2="62838" y2="32288"/>
                        <a14:foregroundMark x1="61712" y1="31975" x2="61712" y2="31975"/>
                        <a14:foregroundMark x1="92793" y1="40439" x2="92793" y2="40439"/>
                        <a14:foregroundMark x1="81757" y1="65831" x2="81757" y2="65831"/>
                        <a14:foregroundMark x1="81757" y1="65831" x2="81757" y2="65831"/>
                        <a14:foregroundMark x1="24550" y1="32288" x2="24550" y2="32288"/>
                        <a14:foregroundMark x1="42793" y1="8464" x2="42793" y2="8464"/>
                        <a14:foregroundMark x1="41216" y1="29781" x2="41216" y2="29781"/>
                        <a14:foregroundMark x1="3378" y1="46082" x2="3378" y2="46082"/>
                        <a14:foregroundMark x1="38063" y1="34796" x2="38063" y2="34796"/>
                        <a14:foregroundMark x1="55180" y1="27273" x2="55180" y2="27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17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88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73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98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3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xmlns="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27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10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818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12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82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952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34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811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672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15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8979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43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17730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6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070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503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79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70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84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054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266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339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6839">
              <a:defRPr/>
            </a:pPr>
            <a:r>
              <a:rPr lang="en-US" sz="1050" dirty="0">
                <a:solidFill>
                  <a:srgbClr val="455F51"/>
                </a:solidFill>
              </a:rPr>
              <a:t>Md. Abu Hasan, Assistant Teacher, Bijbag Govt. Primary School. Senbag, Noakhali</a:t>
            </a:r>
            <a:endParaRPr lang="en-US" sz="1000" dirty="0">
              <a:solidFill>
                <a:srgbClr val="455F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3357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0276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636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8146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910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83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086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578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7339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6839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6437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770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8674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0455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641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1752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9620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371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4951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786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99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860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95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20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0.jpeg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3.png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42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=""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xmlns="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xmlns="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9344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A49EB-88B2-4BFB-AEFC-109DCE353D57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2EFC3-9934-4F85-9D72-ACDB89AC02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5369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7EF11-3F14-42ED-9E80-D4186099C9E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2111-DAE2-46A8-A68C-82B24F8C4A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5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A49EB-88B2-4BFB-AEFC-109DCE353D5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2EFC3-9934-4F85-9D72-ACDB89AC023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65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www.google.com/search?sca_esv=47635443e4d56f69&amp;rlz=1C1RXQR_enBD1153BD1154&amp;udm=7&amp;sxsrf=ANbL-n6PwW9PHK6-n5s5TymH8n2fi3MHXQ:1768040337645&amp;q=%E0%A6%9B%E0%A7%8B%E0%A6%9F%E0%A6%A6%E0%A7%87%E0%A6%B0+%E0%A6%B0%E0%A6%BE%E0%A6%96%E0%A6%BE%E0%A6%B2%E0%A7%87%E0%A6%B0+%E0%A6%AD%E0%A6%BF%E0%A6%A1%E0%A6%BF%E0%A6%93+%E0%A6%97%E0%A6%BE%E0%A6%A8&amp;spell=1&amp;sa=X&amp;ved=2ahUKEwi4kpjC34CSAxULyjgGHR82DP4QBSgAegQICRAB&amp;biw=1366&amp;bih=641&amp;dpr=1&amp;aic=0#fpstate=ive&amp;vld=cid:91541266,vid:KmcssboXnx8,st: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0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 descr="A book cover with a group of children&#10;&#10;AI-generated content may be incorrect.">
            <a:extLst>
              <a:ext uri="{FF2B5EF4-FFF2-40B4-BE49-F238E27FC236}">
                <a16:creationId xmlns="" xmlns:a16="http://schemas.microsoft.com/office/drawing/2014/main" id="{6D772EF2-5DD7-E8D0-2D9C-E7150D4B83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4" b="9594"/>
          <a:stretch>
            <a:fillRect/>
          </a:stretch>
        </p:blipFill>
        <p:spPr/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D5FCA08-4BB1-E40F-A308-8002910245BE}"/>
              </a:ext>
            </a:extLst>
          </p:cNvPr>
          <p:cNvSpPr txBox="1"/>
          <p:nvPr/>
        </p:nvSpPr>
        <p:spPr>
          <a:xfrm>
            <a:off x="7162800" y="4217548"/>
            <a:ext cx="34687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>
                <a:ln w="0"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bn-IN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বাংলা</a:t>
            </a:r>
          </a:p>
          <a:p>
            <a:pPr algn="ctr"/>
            <a:r>
              <a:rPr lang="bn-IN" sz="36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পাঠ-৯ 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3200" b="1" u="sng" dirty="0" err="1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bn-BD" sz="3200" b="1" dirty="0">
                <a:solidFill>
                  <a:srgbClr val="30724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b="1" dirty="0">
              <a:solidFill>
                <a:srgbClr val="30724C"/>
              </a:solidFill>
            </a:endParaRPr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৪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IN" sz="32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bn-IN" sz="2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57400"/>
            <a:ext cx="2514600" cy="2286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457200" y="4200942"/>
            <a:ext cx="5638800" cy="2123658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সূর্বনা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সরকার</a:t>
            </a:r>
            <a:endParaRPr lang="en-US" sz="32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সাদুরিয়া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200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হাকিমপুর</a:t>
            </a:r>
            <a:r>
              <a:rPr lang="en-US" sz="3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en-US" sz="36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BAN" pitchFamily="2" charset="0"/>
              </a:rPr>
              <a:t>।</a:t>
            </a:r>
            <a:endParaRPr lang="en-US" sz="36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44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2198BD"/>
            </a:gs>
            <a:gs pos="32000">
              <a:srgbClr val="2BB9CD"/>
            </a:gs>
            <a:gs pos="0">
              <a:srgbClr val="034B99"/>
            </a:gs>
            <a:gs pos="100000">
              <a:srgbClr val="0C519B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141668"/>
            <a:ext cx="11887200" cy="6563932"/>
          </a:xfrm>
          <a:prstGeom prst="rect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62C2FF-3542-0732-0990-CBCD068713B6}"/>
              </a:ext>
            </a:extLst>
          </p:cNvPr>
          <p:cNvSpPr txBox="1"/>
          <p:nvPr/>
        </p:nvSpPr>
        <p:spPr>
          <a:xfrm>
            <a:off x="2364889" y="2438400"/>
            <a:ext cx="7927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ভ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ি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ড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ি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ও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 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দ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ে</a:t>
            </a:r>
            <a:r>
              <a:rPr lang="as-IN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খ</a:t>
            </a:r>
            <a:r>
              <a:rPr lang="en-US" sz="4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ি......................</a:t>
            </a:r>
            <a:endParaRPr lang="en-US" sz="4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38FDB927-F5C0-C158-7E8D-BBBDEB89ED91}"/>
              </a:ext>
            </a:extLst>
          </p:cNvPr>
          <p:cNvGrpSpPr/>
          <p:nvPr/>
        </p:nvGrpSpPr>
        <p:grpSpPr>
          <a:xfrm>
            <a:off x="459273" y="221217"/>
            <a:ext cx="11273457" cy="6448105"/>
            <a:chOff x="470114" y="174252"/>
            <a:chExt cx="11273457" cy="6448105"/>
          </a:xfrm>
        </p:grpSpPr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9DDE6A2D-6738-DCAB-FD6D-0075B9989F01}"/>
                </a:ext>
              </a:extLst>
            </p:cNvPr>
            <p:cNvSpPr/>
            <p:nvPr/>
          </p:nvSpPr>
          <p:spPr>
            <a:xfrm rot="16200000">
              <a:off x="460301" y="381773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="" xmlns:a16="http://schemas.microsoft.com/office/drawing/2014/main" id="{96323F0E-2A9C-33FB-0B5F-BEEFFDCFFB48}"/>
                </a:ext>
              </a:extLst>
            </p:cNvPr>
            <p:cNvSpPr/>
            <p:nvPr/>
          </p:nvSpPr>
          <p:spPr>
            <a:xfrm rot="16200000">
              <a:off x="5978513" y="5858290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="" xmlns:a16="http://schemas.microsoft.com/office/drawing/2014/main" id="{A8CD9A35-13E3-5055-D711-CF2DACF04F71}"/>
                </a:ext>
              </a:extLst>
            </p:cNvPr>
            <p:cNvSpPr/>
            <p:nvPr/>
          </p:nvSpPr>
          <p:spPr>
            <a:xfrm rot="16200000">
              <a:off x="4284753" y="1155653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DD19B718-BD11-F722-8AE1-4FE552CCEAC0}"/>
                </a:ext>
              </a:extLst>
            </p:cNvPr>
            <p:cNvSpPr/>
            <p:nvPr/>
          </p:nvSpPr>
          <p:spPr>
            <a:xfrm rot="16200000">
              <a:off x="5898293" y="322304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0FEF7B5D-ADCA-0225-F78A-0AFF5C513E1B}"/>
                </a:ext>
              </a:extLst>
            </p:cNvPr>
            <p:cNvSpPr/>
            <p:nvPr/>
          </p:nvSpPr>
          <p:spPr>
            <a:xfrm rot="16200000">
              <a:off x="3312742" y="376973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5084E964-B759-B6A0-5683-DCC352623B0B}"/>
                </a:ext>
              </a:extLst>
            </p:cNvPr>
            <p:cNvSpPr/>
            <p:nvPr/>
          </p:nvSpPr>
          <p:spPr>
            <a:xfrm rot="16200000">
              <a:off x="7141372" y="709149"/>
              <a:ext cx="1187794" cy="1157671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3D683238-B6BF-B857-CB35-864A08E2F679}"/>
                </a:ext>
              </a:extLst>
            </p:cNvPr>
            <p:cNvSpPr/>
            <p:nvPr/>
          </p:nvSpPr>
          <p:spPr>
            <a:xfrm rot="16200000">
              <a:off x="9827879" y="1489357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52024A2E-05B2-0EED-B202-4AA6C544D9EC}"/>
                </a:ext>
              </a:extLst>
            </p:cNvPr>
            <p:cNvSpPr/>
            <p:nvPr/>
          </p:nvSpPr>
          <p:spPr>
            <a:xfrm rot="16200000">
              <a:off x="1103484" y="5084410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BC1629DC-EA59-896E-B2A6-FA0DCA62EFCB}"/>
                </a:ext>
              </a:extLst>
            </p:cNvPr>
            <p:cNvSpPr/>
            <p:nvPr/>
          </p:nvSpPr>
          <p:spPr>
            <a:xfrm rot="16200000">
              <a:off x="10962031" y="5825809"/>
              <a:ext cx="773880" cy="754254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56561401-D4E6-E0F8-9247-9A7D575B1C48}"/>
                </a:ext>
              </a:extLst>
            </p:cNvPr>
            <p:cNvSpPr/>
            <p:nvPr/>
          </p:nvSpPr>
          <p:spPr>
            <a:xfrm rot="16200000">
              <a:off x="9078648" y="376973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2D5BBA56-1B70-1C96-510B-10B0FBECA681}"/>
                </a:ext>
              </a:extLst>
            </p:cNvPr>
            <p:cNvSpPr/>
            <p:nvPr/>
          </p:nvSpPr>
          <p:spPr>
            <a:xfrm rot="16200000">
              <a:off x="10479738" y="3727659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BA15E03D-EDE7-E9F5-CE6D-F38A4D903B3B}"/>
                </a:ext>
              </a:extLst>
            </p:cNvPr>
            <p:cNvSpPr/>
            <p:nvPr/>
          </p:nvSpPr>
          <p:spPr>
            <a:xfrm rot="16200000">
              <a:off x="817351" y="3332244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A0DCD99F-D667-B705-9C94-8281CAA7C6CF}"/>
                </a:ext>
              </a:extLst>
            </p:cNvPr>
            <p:cNvSpPr/>
            <p:nvPr/>
          </p:nvSpPr>
          <p:spPr>
            <a:xfrm rot="16200000">
              <a:off x="1955289" y="1590710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BDD642B1-CA4A-69FB-AF7F-DC407AE913E2}"/>
                </a:ext>
              </a:extLst>
            </p:cNvPr>
            <p:cNvSpPr/>
            <p:nvPr/>
          </p:nvSpPr>
          <p:spPr>
            <a:xfrm rot="16200000">
              <a:off x="11353171" y="179266"/>
              <a:ext cx="395414" cy="385386"/>
            </a:xfrm>
            <a:custGeom>
              <a:avLst/>
              <a:gdLst>
                <a:gd name="connsiteX0" fmla="*/ 2557219 w 2557219"/>
                <a:gd name="connsiteY0" fmla="*/ 937649 h 2557221"/>
                <a:gd name="connsiteX1" fmla="*/ 2557219 w 2557219"/>
                <a:gd name="connsiteY1" fmla="*/ 1619574 h 2557221"/>
                <a:gd name="connsiteX2" fmla="*/ 1619572 w 2557219"/>
                <a:gd name="connsiteY2" fmla="*/ 1619574 h 2557221"/>
                <a:gd name="connsiteX3" fmla="*/ 1619572 w 2557219"/>
                <a:gd name="connsiteY3" fmla="*/ 2557221 h 2557221"/>
                <a:gd name="connsiteX4" fmla="*/ 937647 w 2557219"/>
                <a:gd name="connsiteY4" fmla="*/ 2557221 h 2557221"/>
                <a:gd name="connsiteX5" fmla="*/ 937647 w 2557219"/>
                <a:gd name="connsiteY5" fmla="*/ 1619574 h 2557221"/>
                <a:gd name="connsiteX6" fmla="*/ 0 w 2557219"/>
                <a:gd name="connsiteY6" fmla="*/ 1619574 h 2557221"/>
                <a:gd name="connsiteX7" fmla="*/ 0 w 2557219"/>
                <a:gd name="connsiteY7" fmla="*/ 937649 h 2557221"/>
                <a:gd name="connsiteX8" fmla="*/ 937647 w 2557219"/>
                <a:gd name="connsiteY8" fmla="*/ 937649 h 2557221"/>
                <a:gd name="connsiteX9" fmla="*/ 937647 w 2557219"/>
                <a:gd name="connsiteY9" fmla="*/ 0 h 2557221"/>
                <a:gd name="connsiteX10" fmla="*/ 1619572 w 2557219"/>
                <a:gd name="connsiteY10" fmla="*/ 0 h 2557221"/>
                <a:gd name="connsiteX11" fmla="*/ 1619572 w 2557219"/>
                <a:gd name="connsiteY11" fmla="*/ 937649 h 255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57219" h="2557221">
                  <a:moveTo>
                    <a:pt x="2557219" y="937649"/>
                  </a:moveTo>
                  <a:lnTo>
                    <a:pt x="2557219" y="1619574"/>
                  </a:lnTo>
                  <a:lnTo>
                    <a:pt x="1619572" y="1619574"/>
                  </a:lnTo>
                  <a:lnTo>
                    <a:pt x="1619572" y="2557221"/>
                  </a:lnTo>
                  <a:lnTo>
                    <a:pt x="937647" y="2557221"/>
                  </a:lnTo>
                  <a:lnTo>
                    <a:pt x="937647" y="1619574"/>
                  </a:lnTo>
                  <a:lnTo>
                    <a:pt x="0" y="1619574"/>
                  </a:lnTo>
                  <a:lnTo>
                    <a:pt x="0" y="937649"/>
                  </a:lnTo>
                  <a:lnTo>
                    <a:pt x="937647" y="937649"/>
                  </a:lnTo>
                  <a:lnTo>
                    <a:pt x="937647" y="0"/>
                  </a:lnTo>
                  <a:lnTo>
                    <a:pt x="1619572" y="0"/>
                  </a:lnTo>
                  <a:lnTo>
                    <a:pt x="1619572" y="937649"/>
                  </a:lnTo>
                  <a:close/>
                </a:path>
              </a:pathLst>
            </a:custGeom>
            <a:solidFill>
              <a:srgbClr val="12E0E0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227525"/>
      </p:ext>
    </p:extLst>
  </p:cSld>
  <p:clrMapOvr>
    <a:masterClrMapping/>
  </p:clrMapOvr>
  <p:transition spd="slow" advTm="118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51BDBC00-902C-43B2-9211-D5D373D311D6}"/>
              </a:ext>
            </a:extLst>
          </p:cNvPr>
          <p:cNvSpPr/>
          <p:nvPr/>
        </p:nvSpPr>
        <p:spPr>
          <a:xfrm rot="439804">
            <a:off x="5552057" y="574629"/>
            <a:ext cx="3545017" cy="934816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9BC1CC6D-89A1-4BD8-BDBC-FFCE9D2505EF}"/>
              </a:ext>
            </a:extLst>
          </p:cNvPr>
          <p:cNvGrpSpPr/>
          <p:nvPr/>
        </p:nvGrpSpPr>
        <p:grpSpPr>
          <a:xfrm>
            <a:off x="2504307" y="380005"/>
            <a:ext cx="3452552" cy="1123905"/>
            <a:chOff x="5413659" y="1364860"/>
            <a:chExt cx="3914383" cy="12268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CF36CEEB-F102-4CE4-B011-F4B32BDF6656}"/>
                </a:ext>
              </a:extLst>
            </p:cNvPr>
            <p:cNvGrpSpPr/>
            <p:nvPr/>
          </p:nvGrpSpPr>
          <p:grpSpPr>
            <a:xfrm>
              <a:off x="5413659" y="1364860"/>
              <a:ext cx="3914383" cy="1226821"/>
              <a:chOff x="3119461" y="2798299"/>
              <a:chExt cx="3914383" cy="1226821"/>
            </a:xfrm>
          </p:grpSpPr>
          <p:sp>
            <p:nvSpPr>
              <p:cNvPr id="77" name="Rectangle: Top Corners Rounded 26">
                <a:extLst>
                  <a:ext uri="{FF2B5EF4-FFF2-40B4-BE49-F238E27FC236}">
                    <a16:creationId xmlns="" xmlns:a16="http://schemas.microsoft.com/office/drawing/2014/main" id="{44DCA4D6-F538-4D73-97F3-2DF6990033B3}"/>
                  </a:ext>
                </a:extLst>
              </p:cNvPr>
              <p:cNvSpPr/>
              <p:nvPr/>
            </p:nvSpPr>
            <p:spPr>
              <a:xfrm rot="5400000">
                <a:off x="4469981" y="1447779"/>
                <a:ext cx="1213343" cy="3914383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29">
                <a:extLst>
                  <a:ext uri="{FF2B5EF4-FFF2-40B4-BE49-F238E27FC236}">
                    <a16:creationId xmlns="" xmlns:a16="http://schemas.microsoft.com/office/drawing/2014/main" id="{37F7FAC6-EE9C-4FF0-9191-AE7BCE7F064B}"/>
                  </a:ext>
                </a:extLst>
              </p:cNvPr>
              <p:cNvSpPr/>
              <p:nvPr/>
            </p:nvSpPr>
            <p:spPr>
              <a:xfrm rot="5400000">
                <a:off x="6200921" y="3192198"/>
                <a:ext cx="1213344" cy="452500"/>
              </a:xfrm>
              <a:custGeom>
                <a:avLst/>
                <a:gdLst>
                  <a:gd name="connsiteX0" fmla="*/ 0 w 1213343"/>
                  <a:gd name="connsiteY0" fmla="*/ 452500 h 452500"/>
                  <a:gd name="connsiteX1" fmla="*/ 0 w 1213343"/>
                  <a:gd name="connsiteY1" fmla="*/ 202228 h 452500"/>
                  <a:gd name="connsiteX2" fmla="*/ 202228 w 1213343"/>
                  <a:gd name="connsiteY2" fmla="*/ 0 h 452500"/>
                  <a:gd name="connsiteX3" fmla="*/ 1011115 w 1213343"/>
                  <a:gd name="connsiteY3" fmla="*/ 0 h 452500"/>
                  <a:gd name="connsiteX4" fmla="*/ 1213343 w 1213343"/>
                  <a:gd name="connsiteY4" fmla="*/ 202228 h 452500"/>
                  <a:gd name="connsiteX5" fmla="*/ 1213343 w 1213343"/>
                  <a:gd name="connsiteY5" fmla="*/ 452500 h 4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3343" h="452500">
                    <a:moveTo>
                      <a:pt x="0" y="452500"/>
                    </a:moveTo>
                    <a:lnTo>
                      <a:pt x="0" y="202228"/>
                    </a:lnTo>
                    <a:cubicBezTo>
                      <a:pt x="0" y="90541"/>
                      <a:pt x="90541" y="0"/>
                      <a:pt x="202228" y="0"/>
                    </a:cubicBezTo>
                    <a:lnTo>
                      <a:pt x="1011115" y="0"/>
                    </a:lnTo>
                    <a:cubicBezTo>
                      <a:pt x="1122802" y="0"/>
                      <a:pt x="1213343" y="90541"/>
                      <a:pt x="1213343" y="202228"/>
                    </a:cubicBezTo>
                    <a:lnTo>
                      <a:pt x="1213343" y="45250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F96DAB3D-BEC2-4D61-8D81-18DCA98418CA}"/>
                </a:ext>
              </a:extLst>
            </p:cNvPr>
            <p:cNvSpPr txBox="1"/>
            <p:nvPr/>
          </p:nvSpPr>
          <p:spPr>
            <a:xfrm>
              <a:off x="5860052" y="1496318"/>
              <a:ext cx="2878761" cy="1007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শিখনফলঃ</a:t>
              </a:r>
              <a:endParaRPr lang="en-US" sz="5400" dirty="0">
                <a:solidFill>
                  <a:srgbClr val="23A6E8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1C2B136-324E-2132-50BA-1E3A16872D93}"/>
              </a:ext>
            </a:extLst>
          </p:cNvPr>
          <p:cNvSpPr/>
          <p:nvPr/>
        </p:nvSpPr>
        <p:spPr>
          <a:xfrm>
            <a:off x="1390360" y="1742671"/>
            <a:ext cx="9043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45A4A9E-9FCD-909D-2915-7CB27298E496}"/>
              </a:ext>
            </a:extLst>
          </p:cNvPr>
          <p:cNvSpPr/>
          <p:nvPr/>
        </p:nvSpPr>
        <p:spPr>
          <a:xfrm>
            <a:off x="1390360" y="2757148"/>
            <a:ext cx="9259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.১.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গল্প শুনে আনন্দের সঙ্গে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3945A72C-B680-E539-08D4-29A88BC8D7B8}"/>
              </a:ext>
            </a:extLst>
          </p:cNvPr>
          <p:cNvSpPr/>
          <p:nvPr/>
        </p:nvSpPr>
        <p:spPr>
          <a:xfrm>
            <a:off x="576921" y="2901481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6764D3-F806-D4CF-EE78-1D8B341F9D05}"/>
              </a:ext>
            </a:extLst>
          </p:cNvPr>
          <p:cNvSpPr/>
          <p:nvPr/>
        </p:nvSpPr>
        <p:spPr>
          <a:xfrm>
            <a:off x="1390360" y="3367518"/>
            <a:ext cx="11258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৭.১.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সহজ প্রশ্নের উত্তর দিতে পারবে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9155586D-F147-C0B4-EC8F-9908E60BD210}"/>
              </a:ext>
            </a:extLst>
          </p:cNvPr>
          <p:cNvSpPr/>
          <p:nvPr/>
        </p:nvSpPr>
        <p:spPr>
          <a:xfrm>
            <a:off x="576921" y="3511851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C51E45B-E250-2C73-8C49-476051CFA156}"/>
              </a:ext>
            </a:extLst>
          </p:cNvPr>
          <p:cNvSpPr/>
          <p:nvPr/>
        </p:nvSpPr>
        <p:spPr>
          <a:xfrm>
            <a:off x="1390360" y="4037294"/>
            <a:ext cx="822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.১.৩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পাঠের গল্প  বলতে পারবে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296572FF-1B3E-4152-3FCE-0D6A14FC06B0}"/>
              </a:ext>
            </a:extLst>
          </p:cNvPr>
          <p:cNvSpPr/>
          <p:nvPr/>
        </p:nvSpPr>
        <p:spPr>
          <a:xfrm>
            <a:off x="576921" y="4181627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CD7ABDD-582E-7F53-A941-239D5CDA8A72}"/>
              </a:ext>
            </a:extLst>
          </p:cNvPr>
          <p:cNvSpPr/>
          <p:nvPr/>
        </p:nvSpPr>
        <p:spPr>
          <a:xfrm>
            <a:off x="1390360" y="4726212"/>
            <a:ext cx="822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.১.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গল্পের ধারাক্রম অনুসরণ করে বলতে পারবে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="" xmlns:a16="http://schemas.microsoft.com/office/drawing/2014/main" id="{37282FF6-3C71-2AC0-3AB4-6EBB3EE6428D}"/>
              </a:ext>
            </a:extLst>
          </p:cNvPr>
          <p:cNvSpPr/>
          <p:nvPr/>
        </p:nvSpPr>
        <p:spPr>
          <a:xfrm>
            <a:off x="576921" y="4870545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2619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 p14:bounceEnd="50000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  <p:bldP spid="9" grpId="0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  <p:bldP spid="9" grpId="0"/>
          <p:bldP spid="11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19610" y="457200"/>
            <a:ext cx="1952779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গঠন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86696" y="5325070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শিমুল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0" y="3248072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বেলী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24295" y="2503023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গোলাপ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0047" y="2057400"/>
            <a:ext cx="1699505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শাপলা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3352800" cy="1447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281" y="1620253"/>
            <a:ext cx="3948190" cy="19700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957941"/>
            <a:ext cx="3182516" cy="1561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419600"/>
            <a:ext cx="3581400" cy="197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54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4912" y="457200"/>
            <a:ext cx="398218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গল্প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3352800" cy="1447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60047" y="2505670"/>
            <a:ext cx="1699505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শাপলা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35323"/>
            <a:ext cx="3948190" cy="19700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43000" y="4708812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বেলী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957941"/>
            <a:ext cx="3182516" cy="15611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424295" y="2503023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গোলাপ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092" y="3352800"/>
            <a:ext cx="3581400" cy="1972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296400" y="4863405"/>
            <a:ext cx="169950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শিমুল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91788" y="2047056"/>
            <a:ext cx="2504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44975" y="2554069"/>
            <a:ext cx="2983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গরু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চরাত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31478" y="5001904"/>
            <a:ext cx="24705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বাঁশি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বাজাত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8484" y="5463569"/>
            <a:ext cx="36279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কাটত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3483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6" y="1870364"/>
            <a:ext cx="4107873" cy="45442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18425" y="23855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3600" dirty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তাদের বোকা বানিয়ে সে খুব মজা পেল</a:t>
            </a:r>
            <a:endParaRPr lang="en-US" sz="3600" dirty="0">
              <a:ln w="12700">
                <a:solidFill>
                  <a:srgbClr val="455F51">
                    <a:satMod val="155000"/>
                  </a:srgbClr>
                </a:solidFill>
                <a:prstDash val="solid"/>
              </a:ln>
              <a:solidFill>
                <a:prstClr val="black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38592" y="2842539"/>
            <a:ext cx="43027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করল</a:t>
            </a: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5269412" y="3272095"/>
            <a:ext cx="3874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bn-BD" sz="36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63089" y="3756969"/>
            <a:ext cx="3736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একদিন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সত্যিই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8" name="Rectangle 7"/>
          <p:cNvSpPr/>
          <p:nvPr/>
        </p:nvSpPr>
        <p:spPr>
          <a:xfrm>
            <a:off x="5203485" y="4255800"/>
            <a:ext cx="5331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চিৎকার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5119534" y="4754529"/>
            <a:ext cx="68804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কেউ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এল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না।বাঘ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রাখালকে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itchFamily="2" charset="0"/>
                <a:cs typeface="NikoshBAN" pitchFamily="2" charset="0"/>
              </a:rPr>
              <a:t>গেল</a:t>
            </a:r>
            <a:endParaRPr lang="en-US" sz="36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01527" y="5239505"/>
            <a:ext cx="46153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6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07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1828800"/>
            <a:ext cx="6660798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 কী কী ভালো করত?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 গাছের আড়ালে লুকাতো কেন?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গ্রামবাসীরা রাখালকে কেন পছন্দ করেনি?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মিথ্যাকথা বলার জন্য রাখালের কী হলো?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মিথ্যাকথা বললে আর কি কি হয়?</a:t>
            </a: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0226" y="304800"/>
            <a:ext cx="4299574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প্রশোত্তরে আলোচনা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96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689695"/>
            <a:ext cx="8128000" cy="4559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74509" y="487290"/>
            <a:ext cx="4842992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</a:t>
            </a:r>
            <a:r>
              <a:rPr lang="en-US" sz="5400" b="1" dirty="0" err="1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bn-BD" sz="5400" b="1" dirty="0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2700">
                  <a:solidFill>
                    <a:srgbClr val="455F51">
                      <a:satMod val="155000"/>
                    </a:srgbClr>
                  </a:solidFill>
                  <a:prstDash val="solid"/>
                </a:ln>
                <a:solidFill>
                  <a:srgbClr val="E3DED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ln w="12700">
                <a:solidFill>
                  <a:srgbClr val="455F51">
                    <a:satMod val="155000"/>
                  </a:srgbClr>
                </a:solidFill>
                <a:prstDash val="solid"/>
              </a:ln>
              <a:solidFill>
                <a:srgbClr val="E3DED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5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89CDDF5-87E8-140E-F40A-442E7AEC3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736" y="1116963"/>
            <a:ext cx="7348528" cy="4624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CCE0D9-296D-8669-0B00-C610FD672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11816499" y="2609293"/>
            <a:ext cx="2890101" cy="1639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AD3AEB4-BAB8-C7F7-EBB6-E0A513DFBD23}"/>
              </a:ext>
            </a:extLst>
          </p:cNvPr>
          <p:cNvSpPr txBox="1"/>
          <p:nvPr/>
        </p:nvSpPr>
        <p:spPr>
          <a:xfrm>
            <a:off x="3543300" y="5963622"/>
            <a:ext cx="5105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B8E1082-85BD-6740-F45F-EA6BF734982C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A4B932E-A4AD-F1E1-146A-6F845357AC25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5A43C225-2D7C-645D-3782-36F047054124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1F8BBAB-E425-14E7-6953-99DABFD680D7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090204D-9F4B-EA48-F8EB-FE08A5234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80" y="2658358"/>
            <a:ext cx="2740062" cy="1541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893DCE0-78FE-F090-C2B8-0ADB5D60E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001" y="2599618"/>
            <a:ext cx="2775299" cy="1636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2625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7656520-4946-F30A-96C4-9F124BAD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3CF01A-C693-7929-0AED-2531E5EA5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0437" y="2483492"/>
            <a:ext cx="2855658" cy="1796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DA79F6D-7E77-D12C-6C09-4B7CA8A72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2022329" y="1245805"/>
            <a:ext cx="8147343" cy="4621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CEEAB75-F262-8A32-4410-76D6E84B827D}"/>
              </a:ext>
            </a:extLst>
          </p:cNvPr>
          <p:cNvSpPr txBox="1"/>
          <p:nvPr/>
        </p:nvSpPr>
        <p:spPr>
          <a:xfrm>
            <a:off x="2819400" y="59830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 err="1"/>
              <a:t>সে</a:t>
            </a:r>
            <a:r>
              <a:rPr lang="en-US" dirty="0"/>
              <a:t> </a:t>
            </a:r>
            <a:r>
              <a:rPr lang="en-US" dirty="0" err="1"/>
              <a:t>মাঠে</a:t>
            </a:r>
            <a:r>
              <a:rPr lang="en-US" dirty="0"/>
              <a:t> </a:t>
            </a:r>
            <a:r>
              <a:rPr lang="en-US" dirty="0" err="1"/>
              <a:t>গরু</a:t>
            </a:r>
            <a:r>
              <a:rPr lang="en-US" dirty="0"/>
              <a:t> </a:t>
            </a:r>
            <a:r>
              <a:rPr lang="en-US" dirty="0" err="1"/>
              <a:t>চরাত</a:t>
            </a:r>
            <a:r>
              <a:rPr lang="en-US" dirty="0"/>
              <a:t>।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1A1B84AC-C852-F99C-9E76-05014B29557C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212F398A-8853-347A-0DD7-38AA2DAB0A48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1A3B1611-C503-782A-16A4-312F748737C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964BD26-B95F-D96A-0244-EBF53AD2ED50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7D1BD98-E012-96E4-60E4-5B201FD358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4200" y="2681297"/>
            <a:ext cx="2740062" cy="1541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686608D-9A42-87A7-EC8C-778C46F8A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07591" y="2681297"/>
            <a:ext cx="2775299" cy="1636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D1A3956-5630-E04C-7A4B-30564FCDB4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5606461" y="2643643"/>
            <a:ext cx="2885451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1777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846B726-9098-73BB-DCDD-CFB6E8E09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279F513-6BED-9E58-5E20-DC18414D4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8600" y="2385521"/>
            <a:ext cx="2855658" cy="1796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957906B-7182-AD8F-43B7-019D5E300C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-2101304" y="2713365"/>
            <a:ext cx="2523167" cy="1431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FDF2C16-1BCE-3F76-8393-C6647AFD629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676C04ED-7307-874F-BB6B-03B6F2E3DE57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3A5354A-E02D-21C8-3BA8-4E9D640E51D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E8B73A4-B6AC-2E0E-77D7-AF9F80BA10F2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B50B016-E034-BE2C-D785-901EB6D9C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2555" y="1219200"/>
            <a:ext cx="8086890" cy="4769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AC8D56E-68B1-5CAB-FF80-6A61711524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1438070" y="2713365"/>
            <a:ext cx="2885451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9E52E5-5F6A-D3F1-AD23-073A2EC094D9}"/>
              </a:ext>
            </a:extLst>
          </p:cNvPr>
          <p:cNvSpPr txBox="1"/>
          <p:nvPr/>
        </p:nvSpPr>
        <p:spPr>
          <a:xfrm>
            <a:off x="3048000" y="61354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বাঁশি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বাজাত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FB753F8-5124-0925-A798-73C83C67E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82686" y="2713365"/>
            <a:ext cx="2748169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84035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4D99A26-033F-5BE8-5BA7-914442117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F6699FD-E184-96BC-3529-BA4F06C7B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8" b="-1"/>
          <a:stretch/>
        </p:blipFill>
        <p:spPr>
          <a:xfrm>
            <a:off x="-5291111" y="2853010"/>
            <a:ext cx="2523167" cy="1431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25902B3-5125-B76B-D807-478816F90024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48FB1A7C-D2CB-FD87-567C-01A062C5FEB1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2E629E9-3C10-EFB3-498D-36F2298EAB7D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E35D9A6-F620-4CD2-71A3-610202156305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7CC4AFB-7D32-63A7-3CFE-508E96E86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05866" y="2785260"/>
            <a:ext cx="2481567" cy="1463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80ACC3B-DB07-60D5-83B5-6BF3387513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837779" y="1188834"/>
            <a:ext cx="8516442" cy="4830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E0C1BE6-4F06-D861-4CD3-7677E6C9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8600" y="2785928"/>
            <a:ext cx="2748169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93B39E4-AFA7-138A-D041-CB70980CB74D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কাটত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31B7A11-90B1-9BC6-7488-FBB7AA5C49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15468600" y="2853010"/>
            <a:ext cx="2648932" cy="150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68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6DBC55E-B5EB-991B-6054-8D353469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5BA6740-85F3-6AC1-7C48-4B685183BD6F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4A62C054-B242-5400-0A68-F18E766A9C1E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A3538149-35EB-76F2-6FCA-05E779E4E7C3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20860A7-14A7-71CE-94DA-2A6190A43EF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4FA29A8-9653-2A60-DC65-1ECFC6E14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867400" y="2713553"/>
            <a:ext cx="2481567" cy="1463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DEA565-56F6-DF52-C8E1-25F145A4A7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-1988397" y="2756421"/>
            <a:ext cx="2815496" cy="1597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E445C07-317C-BC99-2BF3-CAFD15517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3796" y="1185728"/>
            <a:ext cx="8244408" cy="491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0778D5B-F8DD-69E4-F031-2A60B347F5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11364901" y="2889558"/>
            <a:ext cx="2648932" cy="150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5C3AFC2-EE86-138D-4A5B-1C2CA1FBC401}"/>
              </a:ext>
            </a:extLst>
          </p:cNvPr>
          <p:cNvSpPr txBox="1"/>
          <p:nvPr/>
        </p:nvSpPr>
        <p:spPr>
          <a:xfrm>
            <a:off x="3048000" y="62203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E54EB53-676D-04FE-77E8-51CB06A777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82801" y="2884031"/>
            <a:ext cx="2648932" cy="1542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972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B9A3B0C-65CD-D875-A5C4-91420D44C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5481C6F-82C7-EDA6-8BF1-C27FDE387AA4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0180D6F5-AFEE-F618-A732-88507DC94A31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8A37142B-4715-BB6D-E2D5-0EE0A0DF1BB1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4CAA69-15CC-E0B4-849F-67F420252FC7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A9EC61C-D420-98F5-3C1D-9E47D5AF4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-6553200" y="2630452"/>
            <a:ext cx="2815496" cy="1597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A59ECF4-0EFD-5203-F34F-1CC5E0D80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92757" y="2476869"/>
            <a:ext cx="2981963" cy="177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872CBE0-1F96-DC0C-7D01-2C12E0CEC6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2060720" y="1284607"/>
            <a:ext cx="8070561" cy="457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CC7CC5B-5184-B850-B060-CB484E4D9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2795" y="2802236"/>
            <a:ext cx="2648932" cy="1542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B43E132-C9D5-CC45-1FFE-4CED45000D27}"/>
              </a:ext>
            </a:extLst>
          </p:cNvPr>
          <p:cNvSpPr txBox="1"/>
          <p:nvPr/>
        </p:nvSpPr>
        <p:spPr>
          <a:xfrm>
            <a:off x="3048000" y="59636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আড়ালে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লুকাল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D3F40F6-66A4-5680-0297-268A998CD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5240000" y="2802234"/>
            <a:ext cx="2719753" cy="1542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91764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487578B-C6BF-8386-9C1A-6C288EB5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7D87A24-7F58-6882-7B9A-1ABB85E648C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4863F7B-2176-09AF-1D7C-52E68AAB190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6071C88D-A8D1-DA25-0A5C-CD9DBF42156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EDF012C-4991-45CC-88F3-F55E48C4E665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C7269B0-C4CF-1CD3-7036-8C2B918C2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24600" y="2628809"/>
            <a:ext cx="2663680" cy="1586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BCF27AF-C609-D6E3-FE92-FC674D7E6F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-1896687" y="2704288"/>
            <a:ext cx="2663680" cy="151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E229925-56F4-DBF2-BE3F-40D3BFFA5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637" y="1118217"/>
            <a:ext cx="8335933" cy="4854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DDF2D02-1F97-923C-7D57-0BA033E4FF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1506200" y="2657606"/>
            <a:ext cx="2719753" cy="1542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BD6F9A-2351-373C-D0C4-890FB2FFCF4D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6C82F27-0F03-FE84-C0CD-484380EAF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49950" y="2657606"/>
            <a:ext cx="2438400" cy="151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6576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E6CD47F-9D93-B373-1855-A231C2AE7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BB43FE1-B91A-3CA4-D4CB-30DA078FBB0B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22A815C5-BA5C-23F1-7566-2557259E96A3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7B86B96-814D-342F-8F15-61897217D8DA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E0929EA-1B01-08CA-C718-3D6242DD4E6F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59CCC2A-0503-B539-F760-ABE26176B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-6244046" y="2673509"/>
            <a:ext cx="2663680" cy="151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1EB563E-5259-261E-3D4E-D0D997800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64003" y="2673509"/>
            <a:ext cx="2566707" cy="149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218725B-1A06-7979-E2F7-943195DCC6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740699" y="1066800"/>
            <a:ext cx="8710602" cy="4941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74A2AA-1B81-BF40-4765-7DF6A1928D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34800" y="2806846"/>
            <a:ext cx="2438400" cy="151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907262-C710-6066-A3B1-F57E9ABA521A}"/>
              </a:ext>
            </a:extLst>
          </p:cNvPr>
          <p:cNvSpPr txBox="1"/>
          <p:nvPr/>
        </p:nvSpPr>
        <p:spPr>
          <a:xfrm>
            <a:off x="3048000" y="612530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দৌড়ে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872C8AF-01E8-E194-9B0E-8E5A446513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15007433" y="2872967"/>
            <a:ext cx="2594767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8213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7C1EE48-4086-FD55-3CD2-CC4038FA2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288BC81F-D2FA-927B-FD63-B98C29B894D5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FA615EDC-90B9-40AE-A678-3355BDD2EDD7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E2A75543-7ACA-AD3E-A97B-CCABAE57686B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1060398-40A5-5E1D-F781-12DDFC788DBA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F986A2-42FD-DEB9-C052-16C0CF321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705600" y="2806846"/>
            <a:ext cx="2566707" cy="149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E635ED5-45A0-D29E-8109-8D8DDBEF71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-1808179" y="2769257"/>
            <a:ext cx="2594766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3D39859-FF7E-B6B8-84C3-EAB641BC9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98374" y="1084708"/>
            <a:ext cx="8183579" cy="50905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B6D8E86-BEA7-87B3-4B22-BE497D5490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11506200" y="2739473"/>
            <a:ext cx="2594767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B9473DA-BF08-3BFB-6201-9C9CCB208F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4319" y="2715664"/>
            <a:ext cx="2359281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B336CDE-382E-2901-E122-27AE7246F021}"/>
              </a:ext>
            </a:extLst>
          </p:cNvPr>
          <p:cNvSpPr txBox="1"/>
          <p:nvPr/>
        </p:nvSpPr>
        <p:spPr>
          <a:xfrm>
            <a:off x="3048000" y="61722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বোকা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বানিয়ে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5531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AF40F84-FA0F-9EBB-11C2-71FC5678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7D0C67A7-961D-683D-3801-BBF0AB062D8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A07C4494-CFCA-1321-FBD3-C3C6B22B43B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542C36DB-507F-D632-9C5C-1FECAF7EEDCA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405545C-E1B7-0110-7DB0-D0C00DC860D4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8FA1F71-A8ED-0345-D211-1FF80E1A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-6781800" y="2693057"/>
            <a:ext cx="2594766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4AF87AF-D4D7-1A9F-6205-C6A41FAFE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50762" y="2763339"/>
            <a:ext cx="2140226" cy="1331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9569B1D2-CA64-E202-F4E2-041D5F913A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1726928" y="1059056"/>
            <a:ext cx="8610893" cy="4884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F55851A-B9A9-479C-F4A7-8D3919C07B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75285" y="2763339"/>
            <a:ext cx="2359281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B1F1D03-5105-7CFB-43E2-7CB9559B956D}"/>
              </a:ext>
            </a:extLst>
          </p:cNvPr>
          <p:cNvSpPr txBox="1"/>
          <p:nvPr/>
        </p:nvSpPr>
        <p:spPr>
          <a:xfrm>
            <a:off x="2984374" y="604672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1451580-5976-293A-223A-D60DEBA39D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4915533" y="2740548"/>
            <a:ext cx="2636738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0062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2A95569-5F20-EF10-2944-01A0B9355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3F77EFE-4EBC-83DE-E5E2-5DBB68F8E3F9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2A3CCBC-60D6-7063-5C93-F81BA2DCC2E5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20CAF027-FB17-DF5E-040A-44A4A57E1E4E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59534F6-9F78-94E8-F91A-0FF8230260E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E1F0DC-A31D-065B-DA34-10CB044C6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860381" y="2839539"/>
            <a:ext cx="2140226" cy="1331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5B1D5F4-A972-8CEB-A0B7-FCC4A8A5D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-1899019" y="2718164"/>
            <a:ext cx="2636739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404C9EB-3452-3329-E749-578D0835E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6870" y="1066733"/>
            <a:ext cx="7791008" cy="4939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BB5E53F-C7F0-739D-65F7-FFA098CE5C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1506200" y="2718163"/>
            <a:ext cx="2636738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C6E6794-0D32-7511-6014-F9D162EE8F19}"/>
              </a:ext>
            </a:extLst>
          </p:cNvPr>
          <p:cNvSpPr txBox="1"/>
          <p:nvPr/>
        </p:nvSpPr>
        <p:spPr>
          <a:xfrm>
            <a:off x="2984374" y="60605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4709520-DAFC-8790-6A3F-8C06DA986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11400" y="2704421"/>
            <a:ext cx="2636738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1346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AA7F74E-5CBB-703F-C8D8-BFFC29091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5F9B4A68-3B38-CBCF-13CB-6004B7F433F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3E73BA65-E30E-3DB6-C117-D30B5B0DB656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EC9468F4-D905-E3E2-B258-4743A36707A6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036AD77-08BE-5D9B-4AE8-E15D32D122CD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BA8AB93-02E2-02C6-75BF-01BF7BB41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-6477000" y="2757352"/>
            <a:ext cx="2636739" cy="149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C4F3A6C-3ADF-9CF4-AF3D-961651DF5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19420" y="2702521"/>
            <a:ext cx="2408626" cy="1526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87C9DDE-0EC7-940D-A9D5-27096C72B0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1782207" y="1125784"/>
            <a:ext cx="8627587" cy="4894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7103EBB-B45E-FCBA-3140-82B02F1FEB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5858" y="2818073"/>
            <a:ext cx="2636738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964908A-1990-14EA-EBF4-FF8369DF3A2C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সত্যিই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DCBCE57-AA54-35C7-EBD4-EFC8B0C28D1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5495073" y="2818074"/>
            <a:ext cx="2745178" cy="1557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35870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EA2DB83-C63D-DEE6-C209-2A55F393E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EC8D641D-7B34-F47F-2CD4-489BCCFEBC6B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71FE6C24-994E-77D6-D4DA-5E9C25562EE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AC05BAEC-473C-27E3-AA42-97E13C833B43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F5C6ABF-0A72-9807-12BF-37D61FBF947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6D64658-677D-E1EB-B756-2ADFC5E74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934200" y="2748155"/>
            <a:ext cx="2408626" cy="1526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CA60C89-8C10-AFDA-5F81-8A33A8FB1D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-2239101" y="2748155"/>
            <a:ext cx="2660964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5F4CCB2-40E3-ACD2-A128-193220EB79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6400" y="1134165"/>
            <a:ext cx="8534400" cy="4885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39795CC-FD2B-25FB-DBC6-7807781823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1465337" y="2798378"/>
            <a:ext cx="2745178" cy="1557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E54868-26B5-CA0B-6647-175C8814A976}"/>
              </a:ext>
            </a:extLst>
          </p:cNvPr>
          <p:cNvSpPr txBox="1"/>
          <p:nvPr/>
        </p:nvSpPr>
        <p:spPr>
          <a:xfrm>
            <a:off x="3048000" y="60198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চিৎকার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A99C47D-4F8D-8B53-68CB-F2AE730201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36749" y="2890907"/>
            <a:ext cx="2745178" cy="1464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33378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2FC0D4B-3FC4-A47D-FB62-6B5749CA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FA8FEDC-68CE-A634-D0D1-3FCA09BAF235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889FB2EA-9480-3EB6-EB8F-39E9A53E7899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92092FA0-4945-E9CD-63D9-7DA11F21ED31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55CB80C-A2C6-E6BE-07FE-6662AD2D72A9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7CBBCE5-E1D0-B65E-3E3D-7B609AC6EB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4" b="2184"/>
          <a:stretch/>
        </p:blipFill>
        <p:spPr>
          <a:xfrm>
            <a:off x="-6820377" y="2750481"/>
            <a:ext cx="2660964" cy="150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853A0B6-4869-E4C9-D720-E7556EEB5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39862" y="2798378"/>
            <a:ext cx="2529068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C7CA5FC-6957-C49A-A472-F693D98CB0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1686121" y="927487"/>
            <a:ext cx="8819758" cy="5003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0799524-EA46-1147-1726-77167C3207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0617" y="2798378"/>
            <a:ext cx="2745178" cy="1464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F5790C8-E141-4D38-A04A-3348FB7ED4DE}"/>
              </a:ext>
            </a:extLst>
          </p:cNvPr>
          <p:cNvSpPr txBox="1"/>
          <p:nvPr/>
        </p:nvSpPr>
        <p:spPr>
          <a:xfrm>
            <a:off x="1686121" y="6046216"/>
            <a:ext cx="8819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না।বাঘ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রাখালকে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3081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A4B26CB-8E50-C600-FBB6-E6DD5D60A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A17F5B3-43AB-58AD-9006-F589B6751EA8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FFE5367F-8759-A952-679D-8405BEC6CC7B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056B05CD-AB64-F842-A50A-F5E1E544C5DE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042EBBF-04AD-DF15-6F8C-500002687C1B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8CDD07F-F972-1AA5-122D-E7573300A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934200" y="2815257"/>
            <a:ext cx="2529068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31DC8A-79F4-8DF3-015C-5C3D5C9EAC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2149"/>
          <a:stretch/>
        </p:blipFill>
        <p:spPr>
          <a:xfrm>
            <a:off x="-2140029" y="2861257"/>
            <a:ext cx="2529235" cy="14347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EFDEB9E-66FC-5F7F-4241-59ADFA7363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846" y="1208545"/>
            <a:ext cx="8736308" cy="466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31083A2-EC86-C144-9F57-3294207678D7}"/>
              </a:ext>
            </a:extLst>
          </p:cNvPr>
          <p:cNvSpPr txBox="1"/>
          <p:nvPr/>
        </p:nvSpPr>
        <p:spPr>
          <a:xfrm>
            <a:off x="1275806" y="6016021"/>
            <a:ext cx="96403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86251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1828800"/>
            <a:ext cx="6660798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 কী কী ভালো করত?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রাখাল গাছের আড়ালে লুকাতো কেন?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গ্রামবাসীরা রাখালকে কেন পছন্দ করেনি?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মিথ্যাকথা বলার জন্য রাখালের কী হলো?</a:t>
            </a:r>
          </a:p>
          <a:p>
            <a:pPr marL="685800" indent="-685800" algn="just">
              <a:buFont typeface="Wingdings" pitchFamily="2" charset="2"/>
              <a:buChar char="v"/>
            </a:pPr>
            <a:r>
              <a:rPr lang="bn-BD" sz="36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মিথ্যাকথা বললে আর কি কি হয়?</a:t>
            </a:r>
            <a:r>
              <a:rPr lang="bn-BD" sz="5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85338" y="304800"/>
            <a:ext cx="2663262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5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76110E2-7725-9401-1B53-C8AB9E000262}"/>
              </a:ext>
            </a:extLst>
          </p:cNvPr>
          <p:cNvSpPr/>
          <p:nvPr/>
        </p:nvSpPr>
        <p:spPr>
          <a:xfrm>
            <a:off x="114300" y="152400"/>
            <a:ext cx="11963400" cy="6477000"/>
          </a:xfrm>
          <a:prstGeom prst="rect">
            <a:avLst/>
          </a:prstGeom>
          <a:noFill/>
          <a:ln w="22225">
            <a:solidFill>
              <a:srgbClr val="3CA5E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9A98EA1-7C8C-7C5B-ADC2-C0A622EA36FE}"/>
              </a:ext>
            </a:extLst>
          </p:cNvPr>
          <p:cNvSpPr txBox="1"/>
          <p:nvPr/>
        </p:nvSpPr>
        <p:spPr>
          <a:xfrm>
            <a:off x="1364975" y="470751"/>
            <a:ext cx="2734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400" b="1" dirty="0">
                <a:solidFill>
                  <a:srgbClr val="ED1F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B72F34A-202C-718B-D3D7-1347CFE0F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" y="407204"/>
            <a:ext cx="1041107" cy="987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EE112D8-DB20-55B1-C35D-FA6047A34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310431"/>
            <a:ext cx="9486900" cy="2237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D9B7C6F-EE88-179A-35C6-C4402000FA15}"/>
              </a:ext>
            </a:extLst>
          </p:cNvPr>
          <p:cNvSpPr txBox="1"/>
          <p:nvPr/>
        </p:nvSpPr>
        <p:spPr>
          <a:xfrm>
            <a:off x="4591421" y="1637596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মূল্যয়ন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নির্দেশক-১০</a:t>
            </a:r>
          </a:p>
        </p:txBody>
      </p:sp>
    </p:spTree>
    <p:extLst>
      <p:ext uri="{BB962C8B-B14F-4D97-AF65-F5344CB8AC3E}">
        <p14:creationId xmlns:p14="http://schemas.microsoft.com/office/powerpoint/2010/main" val="4041679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A06F7B5-4C56-57E6-CEDA-DD93D05A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" y="990600"/>
            <a:ext cx="6472362" cy="5393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3B4C701-45EA-A999-8A89-06AEC572CE71}"/>
              </a:ext>
            </a:extLst>
          </p:cNvPr>
          <p:cNvSpPr txBox="1"/>
          <p:nvPr/>
        </p:nvSpPr>
        <p:spPr>
          <a:xfrm>
            <a:off x="5867400" y="2362200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মহাপাপ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বলবো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525340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36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|1|1.7"/>
</p:tagLst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1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gla Theme" id="{35FA9EBE-4744-45E4-BE25-91657615086E}" vid="{4E732455-97D7-4B72-8733-D70887AA41D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6636</TotalTime>
  <Words>438</Words>
  <Application>Microsoft Office PowerPoint</Application>
  <PresentationFormat>Custom</PresentationFormat>
  <Paragraphs>83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Bangla Theme</vt:lpstr>
      <vt:lpstr>1_Bangla Theme</vt:lpstr>
      <vt:lpstr>Office Theme</vt:lpstr>
      <vt:lpstr>2_Bangla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Xttem</cp:lastModifiedBy>
  <cp:revision>450</cp:revision>
  <dcterms:created xsi:type="dcterms:W3CDTF">2006-08-16T00:00:00Z</dcterms:created>
  <dcterms:modified xsi:type="dcterms:W3CDTF">2026-01-10T10:29:42Z</dcterms:modified>
</cp:coreProperties>
</file>