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2" r:id="rId3"/>
    <p:sldMasterId id="2147483694" r:id="rId4"/>
    <p:sldMasterId id="2147483705" r:id="rId5"/>
    <p:sldMasterId id="2147483716" r:id="rId6"/>
    <p:sldMasterId id="2147483728" r:id="rId7"/>
    <p:sldMasterId id="2147483739" r:id="rId8"/>
    <p:sldMasterId id="2147483750" r:id="rId9"/>
  </p:sldMasterIdLst>
  <p:notesMasterIdLst>
    <p:notesMasterId r:id="rId35"/>
  </p:notesMasterIdLst>
  <p:sldIdLst>
    <p:sldId id="303" r:id="rId10"/>
    <p:sldId id="276" r:id="rId11"/>
    <p:sldId id="258" r:id="rId12"/>
    <p:sldId id="259" r:id="rId13"/>
    <p:sldId id="315" r:id="rId14"/>
    <p:sldId id="313" r:id="rId15"/>
    <p:sldId id="314" r:id="rId16"/>
    <p:sldId id="312" r:id="rId17"/>
    <p:sldId id="311" r:id="rId18"/>
    <p:sldId id="316" r:id="rId19"/>
    <p:sldId id="319" r:id="rId20"/>
    <p:sldId id="304" r:id="rId21"/>
    <p:sldId id="305" r:id="rId22"/>
    <p:sldId id="307" r:id="rId23"/>
    <p:sldId id="306" r:id="rId24"/>
    <p:sldId id="308" r:id="rId25"/>
    <p:sldId id="309" r:id="rId26"/>
    <p:sldId id="317" r:id="rId27"/>
    <p:sldId id="318" r:id="rId28"/>
    <p:sldId id="301" r:id="rId29"/>
    <p:sldId id="278" r:id="rId30"/>
    <p:sldId id="285" r:id="rId31"/>
    <p:sldId id="310" r:id="rId32"/>
    <p:sldId id="290" r:id="rId33"/>
    <p:sldId id="29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9F87D-C104-45E2-B8C5-4F5F807AF313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5BDC-7FFB-4651-B778-BC7E88C7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25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25BDC-7FFB-4651-B778-BC7E88C721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3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gi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gif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gif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gif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gi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18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1901455" y="1526886"/>
            <a:ext cx="284036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5" y="1553012"/>
            <a:ext cx="277455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16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1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4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2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xmlns="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42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149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928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33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323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134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632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145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120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022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453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18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29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6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18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93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00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49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45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2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0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263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9984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5157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25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781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649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602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723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xmlns="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416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12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4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4382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04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79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385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583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064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902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812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321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0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024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10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225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2482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053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852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0356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2186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1410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346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8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6369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92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836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931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08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318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55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410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918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2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8834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6186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478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71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534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639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825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564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2201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4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2745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444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027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550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39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402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398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208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1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21.jp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2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21.jp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2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21.jp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2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image" Target="../media/image21.jp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2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21.jp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2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=""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xmlns="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099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121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EF11-3F14-42ED-9E80-D4186099C9EF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4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:a1611="http://schemas.microsoft.com/office/drawing/2016/11/main" xmlns="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xmlns="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0356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4484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10/01/2026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239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6954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4474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2280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s://www.google.com/search?q=%E0%A6%A4%E0%A7%8B%E0%A6%A4%E0%A6%BE+%E0%A6%AA%E0%A6%BE%E0%A6%96%E0%A6%BF+%E0%A6%9B%E0%A6%A1%E0%A6%BC%E0%A6%BE&amp;sca_esv=2c899562bebaec1d&amp;rlz=1C1RXQR_enBD1153BD1154&amp;sxsrf=ANbL-n6RThqEa2o6QXzuW1vr5vtwqnFDKg:1767881438636&amp;ei=3rpfafzKJoOs4-EPuMrT6QU&amp;oq=+%E0%A6%A4%E0%A7%8B%E0%A6%A4%E0%A6%BE+%E0%A6%A6%E0%A6%BF%E0%A6%AF%E0%A6%BC%E0%A7%87+%E0%A6%9B%E0%A6%A1%E0%A6%BC%E0%A6%BE&amp;gs_lp=Egxnd3Mtd2l6LXNlcnAiKiDgpqTgp4vgpqTgpr4g4Kam4Ka_4Kav4Ka84KeHIOCmm-CmoeCmvOCmvioCCAAyBRAAGO8FMgUQABjvBTIFEAAY7wUyBRAAGO8FMgUQABjvBUj68QFQighY2NQBcAV4AZABAJgB1wGgAawXqgEGMC4xNS4zuAEByAEA-AEBmAIVoAKtF8ICChAAGLADGNYEGEfCAgcQIxiwAhgnwgIEEAAYHsICBhAAGA0YHsICBhAAGAcYHsICCBAAGIAEGKIEwgIIEAAYogQYiQWYAwCIBgGQBgiSBwY1LjEzLjOgB65GsgcGMC4xMy4zuAfSFsIHCDItMS4xNS41yAegAoAIAA&amp;sclient=gws-wiz-serp#fpstate=ive&amp;vld=cid:2d059e08,vid:MB4KGk9nAcY,st: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674C46C-8984-49DA-CC91-EA5145E50AED}"/>
              </a:ext>
            </a:extLst>
          </p:cNvPr>
          <p:cNvSpPr txBox="1"/>
          <p:nvPr/>
        </p:nvSpPr>
        <p:spPr>
          <a:xfrm>
            <a:off x="6661875" y="2081185"/>
            <a:ext cx="6368327" cy="37856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বউ। </a:t>
            </a: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৮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১১;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পিরিয়ড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১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615023" y="2499213"/>
            <a:ext cx="60389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সূর্বণা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6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সাদুরিয়া</a:t>
            </a:r>
            <a:r>
              <a:rPr lang="en-US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সর:প্রাথ:বিদ্যা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r>
              <a:rPr lang="en-US" sz="44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হাকিমপু,দিনাজপুর</a:t>
            </a:r>
            <a:r>
              <a:rPr lang="en-US" sz="4400" b="1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320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1442" y="1195468"/>
            <a:ext cx="10311281" cy="5509200"/>
          </a:xfrm>
          <a:custGeom>
            <a:avLst/>
            <a:gdLst>
              <a:gd name="csX0" fmla="*/ 0 w 10311281"/>
              <a:gd name="csY0" fmla="*/ 0 h 3785652"/>
              <a:gd name="csX1" fmla="*/ 10311281 w 10311281"/>
              <a:gd name="csY1" fmla="*/ 0 h 3785652"/>
              <a:gd name="csX2" fmla="*/ 10311281 w 10311281"/>
              <a:gd name="csY2" fmla="*/ 3785652 h 3785652"/>
              <a:gd name="csX3" fmla="*/ 0 w 10311281"/>
              <a:gd name="csY3" fmla="*/ 3785652 h 3785652"/>
              <a:gd name="csX4" fmla="*/ 0 w 10311281"/>
              <a:gd name="csY4" fmla="*/ 0 h 3785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311281" h="3785652" extrusionOk="0">
                <a:moveTo>
                  <a:pt x="0" y="0"/>
                </a:moveTo>
                <a:cubicBezTo>
                  <a:pt x="3432562" y="118645"/>
                  <a:pt x="7449030" y="116012"/>
                  <a:pt x="10311281" y="0"/>
                </a:cubicBezTo>
                <a:cubicBezTo>
                  <a:pt x="10178399" y="637042"/>
                  <a:pt x="10396232" y="3121186"/>
                  <a:pt x="10311281" y="3785652"/>
                </a:cubicBezTo>
                <a:cubicBezTo>
                  <a:pt x="8522778" y="3920252"/>
                  <a:pt x="4669748" y="3628456"/>
                  <a:pt x="0" y="3785652"/>
                </a:cubicBezTo>
                <a:cubicBezTo>
                  <a:pt x="-20187" y="3244272"/>
                  <a:pt x="-152480" y="680335"/>
                  <a:pt x="0" y="0"/>
                </a:cubicBezTo>
                <a:close/>
              </a:path>
            </a:pathLst>
          </a:custGeom>
          <a:noFill/>
          <a:ln w="190500" cap="rnd" cmpd="tri">
            <a:noFill/>
            <a:prstDash val="sysDash"/>
            <a:miter lim="800000"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পাঠ শেষে শিক্ষার্থীরা –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.১.১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সম্বলিত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শুনে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নিজের মত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করে বলতে পারবে।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৭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.১.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অনুকরণ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৭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১২.১.৪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গল্পের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ধারাক্রম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অনুসরণ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4000" b="1" dirty="0">
              <a:latin typeface="NikoshBAN" pitchFamily="2" charset="0"/>
              <a:cs typeface="NikoshBAN" pitchFamily="2" charset="0"/>
            </a:endParaRPr>
          </a:p>
          <a:p>
            <a:endParaRPr lang="bn-IN" sz="4000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1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1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48" y="466931"/>
            <a:ext cx="278001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0071" y="540583"/>
            <a:ext cx="510670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ভিডিও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দেখি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9" y="1463914"/>
            <a:ext cx="9961419" cy="539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2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DA79F6D-7E77-D12C-6C09-4B7CA8A72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8" b="-1"/>
          <a:stretch/>
        </p:blipFill>
        <p:spPr>
          <a:xfrm>
            <a:off x="3435745" y="2146210"/>
            <a:ext cx="2521709" cy="1511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18725B-1A06-7979-E2F7-943195DCC6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8958600" y="3864279"/>
            <a:ext cx="2632364" cy="1659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E229925-56F4-DBF2-BE3F-40D3BFFA5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2858" y="3864279"/>
            <a:ext cx="2299853" cy="1634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E445C07-317C-BC99-2BF3-CAFD15517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952" y="3864279"/>
            <a:ext cx="2735179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872CBE0-1F96-DC0C-7D01-2C12E0CEC6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3435746" y="3864279"/>
            <a:ext cx="2744658" cy="1608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80ACC3B-DB07-60D5-83B5-6BF3387513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8973189" y="2178004"/>
            <a:ext cx="2617776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89CDDF5-87E8-140E-F40A-442E7AEC3E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67" y="2146210"/>
            <a:ext cx="2632364" cy="1469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5B50B016-E034-BE2C-D785-901EB6D9C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0403" y="2130651"/>
            <a:ext cx="2481249" cy="1526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535767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57315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380326" y="5670884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373591" y="55626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8973188" y="55626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572785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180403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788021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30929" y="528855"/>
            <a:ext cx="4338047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পূর্বপাঠের আলোচনা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17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84872" y="829270"/>
            <a:ext cx="4022255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 কিছু ছবি দেখি</a:t>
            </a:r>
            <a:endParaRPr lang="en-US" sz="5400" b="1" dirty="0">
              <a:ln w="12700">
                <a:solidFill>
                  <a:srgbClr val="04617B">
                    <a:satMod val="155000"/>
                  </a:srgbClr>
                </a:solidFill>
                <a:prstDash val="solid"/>
              </a:ln>
              <a:solidFill>
                <a:srgbClr val="DBF5F9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90800"/>
            <a:ext cx="3856272" cy="3886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335" y="2590800"/>
            <a:ext cx="3611327" cy="3886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127" y="2590801"/>
            <a:ext cx="3856273" cy="3886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3501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09" y="0"/>
            <a:ext cx="10058400" cy="601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52800" y="1066800"/>
            <a:ext cx="39901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133600"/>
            <a:ext cx="387798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রাখাল</a:t>
            </a:r>
            <a:r>
              <a:rPr lang="bn-BD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9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72600" y="2967335"/>
            <a:ext cx="9446817" cy="258532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marL="685800" indent="-685800" algn="ctr">
              <a:buFont typeface="Wingdings" pitchFamily="2" charset="2"/>
              <a:buChar char="§"/>
            </a:pP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যারা ছাগল/ভেড়া চড়ায় তাদের কি বলে?</a:t>
            </a:r>
          </a:p>
          <a:p>
            <a:pPr marL="685800" indent="-685800" algn="ctr">
              <a:buFont typeface="Wingdings" pitchFamily="2" charset="2"/>
              <a:buChar char="§"/>
            </a:pPr>
            <a:r>
              <a:rPr lang="bn-BD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যারা বাঁশি বাজায় তারা কি সবাই রাখাল?</a:t>
            </a:r>
          </a:p>
          <a:p>
            <a:pPr marL="685800" indent="-685800" algn="ctr">
              <a:buFont typeface="Wingdings" pitchFamily="2" charset="2"/>
              <a:buChar char="§"/>
            </a:pP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রাহাল কিভাবে সময় কাটাত?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47016" y="722825"/>
            <a:ext cx="4297971" cy="92333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প্রশ্নোত্তরে আলোচনা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53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689695"/>
            <a:ext cx="8128000" cy="4559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94307" y="487290"/>
            <a:ext cx="4203395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সরব পাঠ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942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4AF87AF-D4D7-1A9F-6205-C6A41FAFE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457" y="609600"/>
            <a:ext cx="10247085" cy="4789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1985745" y="5333117"/>
            <a:ext cx="8220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বোকা বানিয়ে সে খুব মজা পেল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831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AF40F84-FA0F-9EBB-11C2-71FC5678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D0C67A7-961D-683D-3801-BBF0AB062D8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A07C4494-CFCA-1321-FBD3-C3C6B22B43B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542C36DB-507F-D632-9C5C-1FECAF7EEDCA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405545C-E1B7-0110-7DB0-D0C00DC860D4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8FA1F71-A8ED-0345-D211-1FF80E1A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-6781800" y="2693057"/>
            <a:ext cx="2594766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569B1D2-CA64-E202-F4E2-041D5F913A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1726928" y="1059056"/>
            <a:ext cx="8610893" cy="4884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F55851A-B9A9-479C-F4A7-8D3919C07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75285" y="2763339"/>
            <a:ext cx="2359281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1F1D03-5105-7CFB-43E2-7CB9559B956D}"/>
              </a:ext>
            </a:extLst>
          </p:cNvPr>
          <p:cNvSpPr txBox="1"/>
          <p:nvPr/>
        </p:nvSpPr>
        <p:spPr>
          <a:xfrm>
            <a:off x="2984374" y="604672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এ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রকম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সে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অনেক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দিন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করল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।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1451580-5976-293A-223A-D60DEBA39D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4915533" y="2740548"/>
            <a:ext cx="2636738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6591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2A95569-5F20-EF10-2944-01A0B9355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3F77EFE-4EBC-83DE-E5E2-5DBB68F8E3F9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92A3CCBC-60D6-7063-5C93-F81BA2DCC2E5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20CAF027-FB17-DF5E-040A-44A4A57E1E4E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59534F6-9F78-94E8-F91A-0FF8230260E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E1F0DC-A31D-065B-DA34-10CB044C6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860381" y="2839539"/>
            <a:ext cx="2140226" cy="1331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5B1D5F4-A972-8CEB-A0B7-FCC4A8A5D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-1899019" y="2718164"/>
            <a:ext cx="2636739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404C9EB-3452-3329-E749-578D0835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6870" y="1066733"/>
            <a:ext cx="7791008" cy="4939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BB5E53F-C7F0-739D-65F7-FFA098CE5C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1506200" y="2718163"/>
            <a:ext cx="2636738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6E6794-0D32-7511-6014-F9D162EE8F19}"/>
              </a:ext>
            </a:extLst>
          </p:cNvPr>
          <p:cNvSpPr txBox="1"/>
          <p:nvPr/>
        </p:nvSpPr>
        <p:spPr>
          <a:xfrm>
            <a:off x="2984374" y="60605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4709520-DAFC-8790-6A3F-8C06DA986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1400" y="2704421"/>
            <a:ext cx="2636738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2861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EA2DB83-C63D-DEE6-C209-2A55F393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C8D641D-7B34-F47F-2CD4-489BCCFEBC6B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71FE6C24-994E-77D6-D4DA-5E9C25562EE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AC05BAEC-473C-27E3-AA42-97E13C833B43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5C6ABF-0A72-9807-12BF-37D61FBF947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D64658-677D-E1EB-B756-2ADFC5E74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934200" y="2748155"/>
            <a:ext cx="2408626" cy="1526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CA60C89-8C10-AFDA-5F81-8A33A8FB1D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-2239101" y="2748155"/>
            <a:ext cx="2660964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5F4CCB2-40E3-ACD2-A128-193220EB7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00" y="1134165"/>
            <a:ext cx="8534400" cy="4885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39795CC-FD2B-25FB-DBC6-7807781823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1465337" y="2798378"/>
            <a:ext cx="2745178" cy="1557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E54868-26B5-CA0B-6647-175C8814A976}"/>
              </a:ext>
            </a:extLst>
          </p:cNvPr>
          <p:cNvSpPr txBox="1"/>
          <p:nvPr/>
        </p:nvSpPr>
        <p:spPr>
          <a:xfrm>
            <a:off x="3048000" y="60198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চিৎকার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99C47D-4F8D-8B53-68CB-F2AE730201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749" y="2890907"/>
            <a:ext cx="2745178" cy="1464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00877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AA7F74E-5CBB-703F-C8D8-BFFC29091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F9B4A68-3B38-CBCF-13CB-6004B7F433F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3E73BA65-E30E-3DB6-C117-D30B5B0DB656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EC9468F4-D905-E3E2-B258-4743A36707A6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036AD77-08BE-5D9B-4AE8-E15D32D122CD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BA8AB93-02E2-02C6-75BF-01BF7BB41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-6477000" y="2757352"/>
            <a:ext cx="2636739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C4F3A6C-3ADF-9CF4-AF3D-961651DF5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19420" y="2702521"/>
            <a:ext cx="2408626" cy="1526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87C9DDE-0EC7-940D-A9D5-27096C72B0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782207" y="1125784"/>
            <a:ext cx="8627587" cy="4894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7103EBB-B45E-FCBA-3140-82B02F1FE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5858" y="2818073"/>
            <a:ext cx="2636738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64908A-1990-14EA-EBF4-FF8369DF3A2C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একদিন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সত্যিই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বাঘ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এল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DCBCE57-AA54-35C7-EBD4-EFC8B0C28D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5495073" y="2818074"/>
            <a:ext cx="2745178" cy="1557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1888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2FC0D4B-3FC4-A47D-FB62-6B5749CA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FA8FEDC-68CE-A634-D0D1-3FCA09BAF235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889FB2EA-9480-3EB6-EB8F-39E9A53E7899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92092FA0-4945-E9CD-63D9-7DA11F21ED31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55CB80C-A2C6-E6BE-07FE-6662AD2D72A9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7CBBCE5-E1D0-B65E-3E3D-7B609AC6E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-6820377" y="2750481"/>
            <a:ext cx="2660964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853A0B6-4869-E4C9-D720-E7556EEB5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39862" y="2798378"/>
            <a:ext cx="2529068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C7CA5FC-6957-C49A-A472-F693D98CB0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686121" y="927487"/>
            <a:ext cx="8819758" cy="5003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0799524-EA46-1147-1726-77167C320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0617" y="2798378"/>
            <a:ext cx="2745178" cy="1464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5790C8-E141-4D38-A04A-3348FB7ED4DE}"/>
              </a:ext>
            </a:extLst>
          </p:cNvPr>
          <p:cNvSpPr txBox="1"/>
          <p:nvPr/>
        </p:nvSpPr>
        <p:spPr>
          <a:xfrm>
            <a:off x="1686121" y="6046216"/>
            <a:ext cx="8819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এবার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আর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কেউ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এল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না।বাঘ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রাখালকে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নিয়ে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dirty="0" err="1">
                <a:solidFill>
                  <a:prstClr val="black">
                    <a:lumMod val="95000"/>
                    <a:lumOff val="5000"/>
                  </a:prstClr>
                </a:solidFill>
              </a:rPr>
              <a:t>গেল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29139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4B26CB-8E50-C600-FBB6-E6DD5D60A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FA17F5B3-43AB-58AD-9006-F589B6751EA8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FFE5367F-8759-A952-679D-8405BEC6CC7B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056B05CD-AB64-F842-A50A-F5E1E544C5DE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042EBBF-04AD-DF15-6F8C-500002687C1B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8CDD07F-F972-1AA5-122D-E7573300A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934200" y="2815257"/>
            <a:ext cx="2529068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931DC8A-79F4-8DF3-015C-5C3D5C9EAC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-2140029" y="2861257"/>
            <a:ext cx="2529235" cy="1434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FDEB9E-66FC-5F7F-4241-59ADFA736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846" y="1208545"/>
            <a:ext cx="8736308" cy="466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31083A2-EC86-C144-9F57-3294207678D7}"/>
              </a:ext>
            </a:extLst>
          </p:cNvPr>
          <p:cNvSpPr txBox="1"/>
          <p:nvPr/>
        </p:nvSpPr>
        <p:spPr>
          <a:xfrm>
            <a:off x="1275806" y="6016021"/>
            <a:ext cx="9640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9997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8292" y="625840"/>
            <a:ext cx="763542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প্রশ্নোত্তরে গল্পের বিষয়বস্তু আলোচনা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10251" y="2136035"/>
            <a:ext cx="5971507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 গরু চড়ানোর সময় কি করত?</a:t>
            </a:r>
          </a:p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রাখালের সময় কাটত না কেন?</a:t>
            </a:r>
          </a:p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গ্রামবাসী কেন দৌড়ে এল?</a:t>
            </a:r>
          </a:p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গ্রামবাসী রাখালকে কি বলত?</a:t>
            </a:r>
          </a:p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মজা কাকে বলে?</a:t>
            </a:r>
          </a:p>
          <a:p>
            <a:pPr marL="685800" indent="-685800" algn="just">
              <a:buFont typeface="Wingdings" pitchFamily="2" charset="2"/>
              <a:buChar char="q"/>
            </a:pPr>
            <a:r>
              <a:rPr lang="bn-BD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তুমি কি করলে মজা পাও?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81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521" y="457200"/>
            <a:ext cx="247696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ln w="12700">
                <a:solidFill>
                  <a:srgbClr val="455F51">
                    <a:satMod val="155000"/>
                  </a:srgbClr>
                </a:solidFill>
                <a:prstDash val="solid"/>
              </a:ln>
              <a:solidFill>
                <a:srgbClr val="E3DE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2274" y="1447800"/>
            <a:ext cx="8087470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দল ছবি দেখাবে অন্যদল গল্পের বিষয়বস্তু বলবে</a:t>
            </a:r>
            <a:endParaRPr lang="en-US" sz="4000" b="1" dirty="0">
              <a:ln w="12700">
                <a:solidFill>
                  <a:srgbClr val="455F51">
                    <a:satMod val="155000"/>
                  </a:srgbClr>
                </a:solidFill>
                <a:prstDash val="solid"/>
              </a:ln>
              <a:solidFill>
                <a:srgbClr val="E3DE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362200"/>
            <a:ext cx="4324121" cy="4038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438400"/>
            <a:ext cx="3637893" cy="37714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87C9DDE-0EC7-940D-A9D5-27096C72B0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579375" y="4087091"/>
            <a:ext cx="4507757" cy="2313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7005118" y="5190894"/>
            <a:ext cx="4942379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একদিন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সত্যিই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b="1" dirty="0">
              <a:solidFill>
                <a:prstClr val="black">
                  <a:lumMod val="95000"/>
                  <a:lumOff val="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70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55804" y="764446"/>
            <a:ext cx="62068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জোড়া</a:t>
            </a:r>
            <a:r>
              <a:rPr kumimoji="0" lang="en-US" sz="54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য় </a:t>
            </a:r>
            <a:r>
              <a:rPr kumimoji="0" lang="en-US" sz="5400" b="0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কাজ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65" y="1468582"/>
            <a:ext cx="3332019" cy="32309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22" y="3782295"/>
            <a:ext cx="3706089" cy="28401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404C9EB-3452-3329-E749-578D0835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7824" y="1801102"/>
            <a:ext cx="3069878" cy="1946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257997" y="4934695"/>
            <a:ext cx="367600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2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6" y="1870364"/>
            <a:ext cx="4107873" cy="45442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18425" y="23855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bn-BD" sz="3600" dirty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বোকা বানিয়ে সে খুব মজা পেল</a:t>
            </a:r>
            <a:endParaRPr lang="en-US" sz="3600" dirty="0">
              <a:ln w="12700">
                <a:solidFill>
                  <a:srgbClr val="455F51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38592" y="2842539"/>
            <a:ext cx="43027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করল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।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69412" y="3272095"/>
            <a:ext cx="3874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bn-BD" sz="36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63089" y="3756969"/>
            <a:ext cx="3736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একদিন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সত্যিই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03485" y="4255800"/>
            <a:ext cx="5331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চিৎকার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19534" y="4754529"/>
            <a:ext cx="6880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না।বাঘ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রাখালকে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গেল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01527" y="5239505"/>
            <a:ext cx="4615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7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" y="1967359"/>
            <a:ext cx="8004464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গল্পের ধারাটি </a:t>
            </a:r>
            <a:r>
              <a:rPr lang="en-US" sz="54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9651" y="3758061"/>
            <a:ext cx="5010151" cy="18774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 বোকা বানিয়ে সে খুব মজা পেল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1751" y="3758059"/>
            <a:ext cx="5010151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 খুব রাগ করল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2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06F7B5-4C56-57E6-CEDA-DD93D05A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" y="990600"/>
            <a:ext cx="6472362" cy="5393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3B4C701-45EA-A999-8A89-06AEC572CE71}"/>
              </a:ext>
            </a:extLst>
          </p:cNvPr>
          <p:cNvSpPr txBox="1"/>
          <p:nvPr/>
        </p:nvSpPr>
        <p:spPr>
          <a:xfrm>
            <a:off x="5867400" y="2362200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মহাপাপ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বলবো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3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8267" y="2289496"/>
            <a:ext cx="857683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অঙ্গভঙ্গির মাধ্যমে</a:t>
            </a:r>
            <a:r>
              <a:rPr lang="en-US" sz="44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গল্পটি বলা</a:t>
            </a:r>
            <a:r>
              <a:rPr lang="en-US" sz="44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4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94" y="3200392"/>
            <a:ext cx="4558145" cy="299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1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2" y="568037"/>
            <a:ext cx="11152911" cy="5555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470825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5.xml><?xml version="1.0" encoding="utf-8"?>
<a:theme xmlns:a="http://schemas.openxmlformats.org/drawingml/2006/main" name="2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6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8.xml><?xml version="1.0" encoding="utf-8"?>
<a:theme xmlns:a="http://schemas.openxmlformats.org/drawingml/2006/main" name="4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9.xml><?xml version="1.0" encoding="utf-8"?>
<a:theme xmlns:a="http://schemas.openxmlformats.org/drawingml/2006/main" name="5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1002</TotalTime>
  <Words>358</Words>
  <Application>Microsoft Office PowerPoint</Application>
  <PresentationFormat>Custom</PresentationFormat>
  <Paragraphs>66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Bangla Theme</vt:lpstr>
      <vt:lpstr>Flow</vt:lpstr>
      <vt:lpstr>Office Theme</vt:lpstr>
      <vt:lpstr>1_Bangla Theme</vt:lpstr>
      <vt:lpstr>2_Bangla Theme</vt:lpstr>
      <vt:lpstr>2_Flow</vt:lpstr>
      <vt:lpstr>3_Bangla Theme</vt:lpstr>
      <vt:lpstr>4_Bangla Theme</vt:lpstr>
      <vt:lpstr>5_Bangla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Xttem</cp:lastModifiedBy>
  <cp:revision>139</cp:revision>
  <dcterms:created xsi:type="dcterms:W3CDTF">2024-07-05T15:11:22Z</dcterms:created>
  <dcterms:modified xsi:type="dcterms:W3CDTF">2026-01-10T04:28:37Z</dcterms:modified>
</cp:coreProperties>
</file>