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  <p:sldMasterId id="2147483838" r:id="rId2"/>
    <p:sldMasterId id="2147483850" r:id="rId3"/>
  </p:sldMasterIdLst>
  <p:notesMasterIdLst>
    <p:notesMasterId r:id="rId28"/>
  </p:notesMasterIdLst>
  <p:sldIdLst>
    <p:sldId id="542" r:id="rId4"/>
    <p:sldId id="543" r:id="rId5"/>
    <p:sldId id="545" r:id="rId6"/>
    <p:sldId id="544" r:id="rId7"/>
    <p:sldId id="547" r:id="rId8"/>
    <p:sldId id="548" r:id="rId9"/>
    <p:sldId id="549" r:id="rId10"/>
    <p:sldId id="275" r:id="rId11"/>
    <p:sldId id="493" r:id="rId12"/>
    <p:sldId id="499" r:id="rId13"/>
    <p:sldId id="494" r:id="rId14"/>
    <p:sldId id="502" r:id="rId15"/>
    <p:sldId id="525" r:id="rId16"/>
    <p:sldId id="526" r:id="rId17"/>
    <p:sldId id="527" r:id="rId18"/>
    <p:sldId id="528" r:id="rId19"/>
    <p:sldId id="529" r:id="rId20"/>
    <p:sldId id="530" r:id="rId21"/>
    <p:sldId id="531" r:id="rId22"/>
    <p:sldId id="546" r:id="rId23"/>
    <p:sldId id="550" r:id="rId24"/>
    <p:sldId id="551" r:id="rId25"/>
    <p:sldId id="462" r:id="rId26"/>
    <p:sldId id="54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2810"/>
    <a:srgbClr val="68320A"/>
    <a:srgbClr val="30724C"/>
    <a:srgbClr val="150132"/>
    <a:srgbClr val="EC0E13"/>
    <a:srgbClr val="604750"/>
    <a:srgbClr val="DB6F29"/>
    <a:srgbClr val="439F6B"/>
    <a:srgbClr val="8C4E26"/>
    <a:srgbClr val="8603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374" autoAdjust="0"/>
  </p:normalViewPr>
  <p:slideViewPr>
    <p:cSldViewPr>
      <p:cViewPr>
        <p:scale>
          <a:sx n="79" d="100"/>
          <a:sy n="79" d="100"/>
        </p:scale>
        <p:origin x="-366" y="78"/>
      </p:cViewPr>
      <p:guideLst>
        <p:guide orient="horz" pos="2208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2F372-B3D2-4D9F-BD08-5FA3E613082A}" type="datetimeFigureOut">
              <a:rPr lang="en-US" smtClean="0"/>
              <a:pPr/>
              <a:t>1/9/2026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1867B-4533-4D53-9CBF-3DA69FA35D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44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3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6329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217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371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210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83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887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68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605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483428" y="6387353"/>
            <a:ext cx="5588000" cy="1654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00402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7168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tx2"/>
                </a:solidFill>
              </a:rPr>
              <a:t>Md.</a:t>
            </a:r>
            <a:r>
              <a:rPr lang="en-US" sz="1050" baseline="0" dirty="0">
                <a:solidFill>
                  <a:schemeClr val="tx2"/>
                </a:solidFill>
              </a:rPr>
              <a:t> Abu Hasan, Assistant Teacher, Bijbag Govt. Primary School. Senbag, Noakhali</a:t>
            </a:r>
            <a:endParaRPr lang="en-US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389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2CDA0-0DD3-440E-AEA0-482A7F2297D1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99C73-CC48-40FB-A94E-CE95B49E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631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2CDA0-0DD3-440E-AEA0-482A7F2297D1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99C73-CC48-40FB-A94E-CE95B49E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341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2CDA0-0DD3-440E-AEA0-482A7F2297D1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99C73-CC48-40FB-A94E-CE95B49E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59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2CDA0-0DD3-440E-AEA0-482A7F2297D1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99C73-CC48-40FB-A94E-CE95B49E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598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2CDA0-0DD3-440E-AEA0-482A7F2297D1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99C73-CC48-40FB-A94E-CE95B49E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03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2CDA0-0DD3-440E-AEA0-482A7F2297D1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99C73-CC48-40FB-A94E-CE95B49E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725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2CDA0-0DD3-440E-AEA0-482A7F2297D1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99C73-CC48-40FB-A94E-CE95B49E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4465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2CDA0-0DD3-440E-AEA0-482A7F2297D1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99C73-CC48-40FB-A94E-CE95B49E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0539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2CDA0-0DD3-440E-AEA0-482A7F2297D1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99C73-CC48-40FB-A94E-CE95B49E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220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2CDA0-0DD3-440E-AEA0-482A7F2297D1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99C73-CC48-40FB-A94E-CE95B49E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701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2CDA0-0DD3-440E-AEA0-482A7F2297D1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99C73-CC48-40FB-A94E-CE95B49E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3071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DBF5F9">
                    <a:shade val="90000"/>
                  </a:srgbClr>
                </a:solidFill>
              </a:rPr>
              <a:pPr/>
              <a:t>09/01/2026</a:t>
            </a:fld>
            <a:endParaRPr lang="en-GB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7356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09/01/2026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5583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DBF5F9">
                    <a:shade val="90000"/>
                  </a:srgbClr>
                </a:solidFill>
              </a:rPr>
              <a:pPr/>
              <a:t>09/01/2026</a:t>
            </a:fld>
            <a:endParaRPr lang="en-GB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7612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09/01/2026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8261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09/01/2026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5179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09/01/2026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8356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09/01/2026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0213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09/01/2026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7647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09/01/2026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0970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09/01/2026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3186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09/01/2026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499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=""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3426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2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2CDA0-0DD3-440E-AEA0-482A7F2297D1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99C73-CC48-40FB-A94E-CE95B49EFE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05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C2868C-DED8-4580-9A16-B7653E25E7F4}" type="datetimeFigureOut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09/01/2026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B090428-D388-4381-83BC-C7EA22D19646}" type="slidenum">
              <a:rPr lang="en-GB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7645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hyperlink" Target="https://www.tiktok.com/@gholpokonna/video/759183395873676008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iktok.com/@taruna_playz/video/7591054736221162772" TargetMode="Externa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2.png"/><Relationship Id="rId7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41.png"/><Relationship Id="rId9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077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3400"/>
            <a:ext cx="11277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37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8695E256-1A4B-30E1-D5ED-E0FF5D449C73}"/>
              </a:ext>
            </a:extLst>
          </p:cNvPr>
          <p:cNvSpPr/>
          <p:nvPr/>
        </p:nvSpPr>
        <p:spPr>
          <a:xfrm>
            <a:off x="596348" y="634953"/>
            <a:ext cx="59899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>
                <a:ln w="0"/>
                <a:solidFill>
                  <a:srgbClr val="0BD0D9">
                    <a:lumMod val="60000"/>
                    <a:lumOff val="4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r>
              <a:rPr lang="en-US" sz="5400" b="1" spc="50" dirty="0">
                <a:ln w="0"/>
                <a:solidFill>
                  <a:srgbClr val="0BD0D9">
                    <a:lumMod val="60000"/>
                    <a:lumOff val="4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spc="50" dirty="0" err="1">
                <a:ln w="0"/>
                <a:solidFill>
                  <a:srgbClr val="0BD0D9">
                    <a:lumMod val="60000"/>
                    <a:lumOff val="4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endParaRPr lang="en-US" sz="5400" b="1" spc="50" dirty="0">
              <a:ln w="0"/>
              <a:solidFill>
                <a:srgbClr val="0BD0D9">
                  <a:lumMod val="60000"/>
                  <a:lumOff val="40000"/>
                </a:srgb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0675B61B-3602-5495-D25A-7A8A37E9A4D7}"/>
              </a:ext>
            </a:extLst>
          </p:cNvPr>
          <p:cNvSpPr/>
          <p:nvPr/>
        </p:nvSpPr>
        <p:spPr>
          <a:xfrm>
            <a:off x="781878" y="1676400"/>
            <a:ext cx="636104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 err="1">
                <a:ln w="0"/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সূর্বনা</a:t>
            </a:r>
            <a:r>
              <a:rPr lang="en-US" sz="3200" dirty="0">
                <a:ln w="0"/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সরকার</a:t>
            </a:r>
            <a:endParaRPr lang="en-US" sz="3200" dirty="0">
              <a:ln w="0"/>
              <a:solidFill>
                <a:srgbClr val="0F6FC6">
                  <a:lumMod val="60000"/>
                  <a:lumOff val="4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200" dirty="0" err="1">
                <a:ln w="0"/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সহকারি</a:t>
            </a:r>
            <a:r>
              <a:rPr lang="en-US" sz="3200" dirty="0">
                <a:ln w="0"/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endParaRPr lang="en-US" sz="3200" dirty="0">
              <a:ln w="0"/>
              <a:solidFill>
                <a:srgbClr val="0F6FC6">
                  <a:lumMod val="60000"/>
                  <a:lumOff val="4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200" dirty="0" err="1">
                <a:ln w="0"/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সাদুরিয়া</a:t>
            </a:r>
            <a:r>
              <a:rPr lang="en-US" sz="3200" dirty="0">
                <a:ln w="0"/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সরকারি</a:t>
            </a:r>
            <a:r>
              <a:rPr lang="en-US" sz="3200" dirty="0">
                <a:ln w="0"/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প্রাথমিক</a:t>
            </a:r>
            <a:r>
              <a:rPr lang="en-US" sz="3200" dirty="0">
                <a:ln w="0"/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বিদ্যালয়</a:t>
            </a:r>
            <a:endParaRPr lang="en-US" sz="3200" dirty="0">
              <a:ln w="0"/>
              <a:solidFill>
                <a:srgbClr val="0F6FC6">
                  <a:lumMod val="60000"/>
                  <a:lumOff val="4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200" dirty="0" err="1">
                <a:ln w="0"/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হাকিমপুর</a:t>
            </a:r>
            <a:r>
              <a:rPr lang="en-US" sz="3200" dirty="0">
                <a:ln w="0"/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600" dirty="0" err="1">
                <a:ln w="0"/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দিনাজপুর</a:t>
            </a:r>
            <a:r>
              <a:rPr lang="en-US" sz="3600" dirty="0">
                <a:ln w="0"/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pic>
        <p:nvPicPr>
          <p:cNvPr id="10" name="Picture 9" descr="A painting of white flowers&#10;&#10;Description automatically generated">
            <a:extLst>
              <a:ext uri="{FF2B5EF4-FFF2-40B4-BE49-F238E27FC236}">
                <a16:creationId xmlns="" xmlns:a16="http://schemas.microsoft.com/office/drawing/2014/main" id="{2A188DD6-3F62-12C4-DA49-CAA46B49F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478" y="3962400"/>
            <a:ext cx="4969565" cy="284259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331" y="634952"/>
            <a:ext cx="5529470" cy="614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7841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94355" y="685800"/>
            <a:ext cx="5003293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একটা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2"/>
              </a:rPr>
              <a:t>দেখি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2286000"/>
            <a:ext cx="57150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310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84872" y="829270"/>
            <a:ext cx="4022255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 কিছু ছবি দেখি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590800"/>
            <a:ext cx="3856272" cy="3886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335" y="2590800"/>
            <a:ext cx="3611327" cy="38862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127" y="2590801"/>
            <a:ext cx="3856273" cy="3886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67827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983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09" y="0"/>
            <a:ext cx="10058400" cy="6019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52800" y="1066800"/>
            <a:ext cx="399019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7200" b="1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7200" b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2800" y="2133600"/>
            <a:ext cx="387798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6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বাঘ</a:t>
            </a:r>
            <a:r>
              <a:rPr lang="en-US" sz="6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রাখাল</a:t>
            </a:r>
            <a:r>
              <a:rPr lang="bn-BD" sz="6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6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829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="" xmlns:a16="http://schemas.microsoft.com/office/drawing/2014/main" id="{51BDBC00-902C-43B2-9211-D5D373D311D6}"/>
              </a:ext>
            </a:extLst>
          </p:cNvPr>
          <p:cNvSpPr/>
          <p:nvPr/>
        </p:nvSpPr>
        <p:spPr>
          <a:xfrm rot="439804">
            <a:off x="5552057" y="574629"/>
            <a:ext cx="3545017" cy="934816"/>
          </a:xfrm>
          <a:prstGeom prst="rect">
            <a:avLst/>
          </a:prstGeom>
          <a:gradFill flip="none" rotWithShape="1">
            <a:gsLst>
              <a:gs pos="0">
                <a:srgbClr val="E6E7E9">
                  <a:alpha val="0"/>
                </a:srgbClr>
              </a:gs>
              <a:gs pos="100000">
                <a:schemeClr val="tx1">
                  <a:alpha val="45000"/>
                </a:schemeClr>
              </a:gs>
            </a:gsLst>
            <a:lin ang="2700000" scaled="1"/>
            <a:tileRect/>
          </a:gra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="" xmlns:a16="http://schemas.microsoft.com/office/drawing/2014/main" id="{9BC1CC6D-89A1-4BD8-BDBC-FFCE9D2505EF}"/>
              </a:ext>
            </a:extLst>
          </p:cNvPr>
          <p:cNvGrpSpPr/>
          <p:nvPr/>
        </p:nvGrpSpPr>
        <p:grpSpPr>
          <a:xfrm>
            <a:off x="2504307" y="380005"/>
            <a:ext cx="3452552" cy="1123905"/>
            <a:chOff x="5413659" y="1364860"/>
            <a:chExt cx="3914383" cy="122682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74" name="Group 73">
              <a:extLst>
                <a:ext uri="{FF2B5EF4-FFF2-40B4-BE49-F238E27FC236}">
                  <a16:creationId xmlns="" xmlns:a16="http://schemas.microsoft.com/office/drawing/2014/main" id="{CF36CEEB-F102-4CE4-B011-F4B32BDF6656}"/>
                </a:ext>
              </a:extLst>
            </p:cNvPr>
            <p:cNvGrpSpPr/>
            <p:nvPr/>
          </p:nvGrpSpPr>
          <p:grpSpPr>
            <a:xfrm>
              <a:off x="5413659" y="1364860"/>
              <a:ext cx="3914383" cy="1226821"/>
              <a:chOff x="3119461" y="2798299"/>
              <a:chExt cx="3914383" cy="1226821"/>
            </a:xfrm>
          </p:grpSpPr>
          <p:sp>
            <p:nvSpPr>
              <p:cNvPr id="77" name="Rectangle: Top Corners Rounded 26">
                <a:extLst>
                  <a:ext uri="{FF2B5EF4-FFF2-40B4-BE49-F238E27FC236}">
                    <a16:creationId xmlns="" xmlns:a16="http://schemas.microsoft.com/office/drawing/2014/main" id="{44DCA4D6-F538-4D73-97F3-2DF6990033B3}"/>
                  </a:ext>
                </a:extLst>
              </p:cNvPr>
              <p:cNvSpPr/>
              <p:nvPr/>
            </p:nvSpPr>
            <p:spPr>
              <a:xfrm rot="5400000">
                <a:off x="4469981" y="1447779"/>
                <a:ext cx="1213343" cy="3914383"/>
              </a:xfrm>
              <a:prstGeom prst="round2Same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Freeform: Shape 29">
                <a:extLst>
                  <a:ext uri="{FF2B5EF4-FFF2-40B4-BE49-F238E27FC236}">
                    <a16:creationId xmlns="" xmlns:a16="http://schemas.microsoft.com/office/drawing/2014/main" id="{37F7FAC6-EE9C-4FF0-9191-AE7BCE7F064B}"/>
                  </a:ext>
                </a:extLst>
              </p:cNvPr>
              <p:cNvSpPr/>
              <p:nvPr/>
            </p:nvSpPr>
            <p:spPr>
              <a:xfrm rot="5400000">
                <a:off x="6200921" y="3192198"/>
                <a:ext cx="1213344" cy="452500"/>
              </a:xfrm>
              <a:custGeom>
                <a:avLst/>
                <a:gdLst>
                  <a:gd name="connsiteX0" fmla="*/ 0 w 1213343"/>
                  <a:gd name="connsiteY0" fmla="*/ 452500 h 452500"/>
                  <a:gd name="connsiteX1" fmla="*/ 0 w 1213343"/>
                  <a:gd name="connsiteY1" fmla="*/ 202228 h 452500"/>
                  <a:gd name="connsiteX2" fmla="*/ 202228 w 1213343"/>
                  <a:gd name="connsiteY2" fmla="*/ 0 h 452500"/>
                  <a:gd name="connsiteX3" fmla="*/ 1011115 w 1213343"/>
                  <a:gd name="connsiteY3" fmla="*/ 0 h 452500"/>
                  <a:gd name="connsiteX4" fmla="*/ 1213343 w 1213343"/>
                  <a:gd name="connsiteY4" fmla="*/ 202228 h 452500"/>
                  <a:gd name="connsiteX5" fmla="*/ 1213343 w 1213343"/>
                  <a:gd name="connsiteY5" fmla="*/ 452500 h 452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13343" h="452500">
                    <a:moveTo>
                      <a:pt x="0" y="452500"/>
                    </a:moveTo>
                    <a:lnTo>
                      <a:pt x="0" y="202228"/>
                    </a:lnTo>
                    <a:cubicBezTo>
                      <a:pt x="0" y="90541"/>
                      <a:pt x="90541" y="0"/>
                      <a:pt x="202228" y="0"/>
                    </a:cubicBezTo>
                    <a:lnTo>
                      <a:pt x="1011115" y="0"/>
                    </a:lnTo>
                    <a:cubicBezTo>
                      <a:pt x="1122802" y="0"/>
                      <a:pt x="1213343" y="90541"/>
                      <a:pt x="1213343" y="202228"/>
                    </a:cubicBezTo>
                    <a:lnTo>
                      <a:pt x="1213343" y="452500"/>
                    </a:lnTo>
                    <a:close/>
                  </a:path>
                </a:pathLst>
              </a:custGeom>
              <a:solidFill>
                <a:srgbClr val="0066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F96DAB3D-BEC2-4D61-8D81-18DCA98418CA}"/>
                </a:ext>
              </a:extLst>
            </p:cNvPr>
            <p:cNvSpPr txBox="1"/>
            <p:nvPr/>
          </p:nvSpPr>
          <p:spPr>
            <a:xfrm>
              <a:off x="5860052" y="1496318"/>
              <a:ext cx="2878761" cy="1007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400" dirty="0">
                  <a:latin typeface="NikoshBAN" panose="02000000000000000000" pitchFamily="2" charset="0"/>
                  <a:cs typeface="NikoshBAN" panose="02000000000000000000" pitchFamily="2" charset="0"/>
                </a:rPr>
                <a:t>শিখনফলঃ</a:t>
              </a:r>
              <a:endParaRPr lang="en-US" sz="5400" dirty="0">
                <a:solidFill>
                  <a:srgbClr val="23A6E8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="" xmlns:a16="http://schemas.microsoft.com/office/drawing/2014/main" id="{CF9EDF0F-C82A-48B3-9399-93E30D6B48F6}"/>
              </a:ext>
            </a:extLst>
          </p:cNvPr>
          <p:cNvGrpSpPr/>
          <p:nvPr/>
        </p:nvGrpSpPr>
        <p:grpSpPr>
          <a:xfrm>
            <a:off x="2256112" y="293030"/>
            <a:ext cx="3656245" cy="1458489"/>
            <a:chOff x="1543242" y="699188"/>
            <a:chExt cx="4145323" cy="1778067"/>
          </a:xfrm>
        </p:grpSpPr>
        <p:sp>
          <p:nvSpPr>
            <p:cNvPr id="80" name="Freeform: Shape 25">
              <a:extLst>
                <a:ext uri="{FF2B5EF4-FFF2-40B4-BE49-F238E27FC236}">
                  <a16:creationId xmlns="" xmlns:a16="http://schemas.microsoft.com/office/drawing/2014/main" id="{28D15D18-648A-42E4-BF22-01898E8B0AC0}"/>
                </a:ext>
              </a:extLst>
            </p:cNvPr>
            <p:cNvSpPr/>
            <p:nvPr/>
          </p:nvSpPr>
          <p:spPr>
            <a:xfrm rot="16200000">
              <a:off x="4522709" y="1122979"/>
              <a:ext cx="1561514" cy="770199"/>
            </a:xfrm>
            <a:custGeom>
              <a:avLst/>
              <a:gdLst>
                <a:gd name="connsiteX0" fmla="*/ 1561514 w 1561514"/>
                <a:gd name="connsiteY0" fmla="*/ 0 h 641295"/>
                <a:gd name="connsiteX1" fmla="*/ 1561514 w 1561514"/>
                <a:gd name="connsiteY1" fmla="*/ 641295 h 641295"/>
                <a:gd name="connsiteX2" fmla="*/ 1090247 w 1561514"/>
                <a:gd name="connsiteY2" fmla="*/ 641295 h 641295"/>
                <a:gd name="connsiteX3" fmla="*/ 1083959 w 1561514"/>
                <a:gd name="connsiteY3" fmla="*/ 578925 h 641295"/>
                <a:gd name="connsiteX4" fmla="*/ 780757 w 1561514"/>
                <a:gd name="connsiteY4" fmla="*/ 331808 h 641295"/>
                <a:gd name="connsiteX5" fmla="*/ 477555 w 1561514"/>
                <a:gd name="connsiteY5" fmla="*/ 578925 h 641295"/>
                <a:gd name="connsiteX6" fmla="*/ 471267 w 1561514"/>
                <a:gd name="connsiteY6" fmla="*/ 641295 h 641295"/>
                <a:gd name="connsiteX7" fmla="*/ 0 w 1561514"/>
                <a:gd name="connsiteY7" fmla="*/ 641295 h 641295"/>
                <a:gd name="connsiteX8" fmla="*/ 0 w 1561514"/>
                <a:gd name="connsiteY8" fmla="*/ 0 h 64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1514" h="641295">
                  <a:moveTo>
                    <a:pt x="1561514" y="0"/>
                  </a:moveTo>
                  <a:lnTo>
                    <a:pt x="1561514" y="641295"/>
                  </a:lnTo>
                  <a:lnTo>
                    <a:pt x="1090247" y="641295"/>
                  </a:lnTo>
                  <a:lnTo>
                    <a:pt x="1083959" y="578925"/>
                  </a:lnTo>
                  <a:cubicBezTo>
                    <a:pt x="1055100" y="437896"/>
                    <a:pt x="930318" y="331808"/>
                    <a:pt x="780757" y="331808"/>
                  </a:cubicBezTo>
                  <a:cubicBezTo>
                    <a:pt x="631196" y="331808"/>
                    <a:pt x="506413" y="437896"/>
                    <a:pt x="477555" y="578925"/>
                  </a:cubicBezTo>
                  <a:lnTo>
                    <a:pt x="471267" y="641295"/>
                  </a:lnTo>
                  <a:lnTo>
                    <a:pt x="0" y="6412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2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="" xmlns:a16="http://schemas.microsoft.com/office/drawing/2014/main" id="{34A22F80-88B5-42CC-B09D-C7930205BCCA}"/>
                </a:ext>
              </a:extLst>
            </p:cNvPr>
            <p:cNvGrpSpPr/>
            <p:nvPr/>
          </p:nvGrpSpPr>
          <p:grpSpPr>
            <a:xfrm>
              <a:off x="1543242" y="699188"/>
              <a:ext cx="3914382" cy="1778067"/>
              <a:chOff x="777702" y="1039430"/>
              <a:chExt cx="3914382" cy="1778067"/>
            </a:xfrm>
          </p:grpSpPr>
          <p:sp>
            <p:nvSpPr>
              <p:cNvPr id="82" name="Freeform: Shape 9">
                <a:extLst>
                  <a:ext uri="{FF2B5EF4-FFF2-40B4-BE49-F238E27FC236}">
                    <a16:creationId xmlns="" xmlns:a16="http://schemas.microsoft.com/office/drawing/2014/main" id="{8A9B883D-EF96-429C-A314-F138863FD1A4}"/>
                  </a:ext>
                </a:extLst>
              </p:cNvPr>
              <p:cNvSpPr/>
              <p:nvPr/>
            </p:nvSpPr>
            <p:spPr>
              <a:xfrm rot="16200000">
                <a:off x="1954136" y="-137004"/>
                <a:ext cx="1561514" cy="3914382"/>
              </a:xfrm>
              <a:custGeom>
                <a:avLst/>
                <a:gdLst>
                  <a:gd name="connsiteX0" fmla="*/ 1561514 w 1561514"/>
                  <a:gd name="connsiteY0" fmla="*/ 260258 h 3914382"/>
                  <a:gd name="connsiteX1" fmla="*/ 1561514 w 1561514"/>
                  <a:gd name="connsiteY1" fmla="*/ 3914382 h 3914382"/>
                  <a:gd name="connsiteX2" fmla="*/ 1090247 w 1561514"/>
                  <a:gd name="connsiteY2" fmla="*/ 3914382 h 3914382"/>
                  <a:gd name="connsiteX3" fmla="*/ 1083959 w 1561514"/>
                  <a:gd name="connsiteY3" fmla="*/ 3852012 h 3914382"/>
                  <a:gd name="connsiteX4" fmla="*/ 780757 w 1561514"/>
                  <a:gd name="connsiteY4" fmla="*/ 3604895 h 3914382"/>
                  <a:gd name="connsiteX5" fmla="*/ 477555 w 1561514"/>
                  <a:gd name="connsiteY5" fmla="*/ 3852012 h 3914382"/>
                  <a:gd name="connsiteX6" fmla="*/ 471267 w 1561514"/>
                  <a:gd name="connsiteY6" fmla="*/ 3914382 h 3914382"/>
                  <a:gd name="connsiteX7" fmla="*/ 0 w 1561514"/>
                  <a:gd name="connsiteY7" fmla="*/ 3914382 h 3914382"/>
                  <a:gd name="connsiteX8" fmla="*/ 0 w 1561514"/>
                  <a:gd name="connsiteY8" fmla="*/ 260258 h 3914382"/>
                  <a:gd name="connsiteX9" fmla="*/ 260258 w 1561514"/>
                  <a:gd name="connsiteY9" fmla="*/ 0 h 3914382"/>
                  <a:gd name="connsiteX10" fmla="*/ 1301256 w 1561514"/>
                  <a:gd name="connsiteY10" fmla="*/ 0 h 3914382"/>
                  <a:gd name="connsiteX11" fmla="*/ 1561514 w 1561514"/>
                  <a:gd name="connsiteY11" fmla="*/ 260258 h 3914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61514" h="3914382">
                    <a:moveTo>
                      <a:pt x="1561514" y="260258"/>
                    </a:moveTo>
                    <a:lnTo>
                      <a:pt x="1561514" y="3914382"/>
                    </a:lnTo>
                    <a:lnTo>
                      <a:pt x="1090247" y="3914382"/>
                    </a:lnTo>
                    <a:lnTo>
                      <a:pt x="1083959" y="3852012"/>
                    </a:lnTo>
                    <a:cubicBezTo>
                      <a:pt x="1055100" y="3710983"/>
                      <a:pt x="930318" y="3604895"/>
                      <a:pt x="780757" y="3604895"/>
                    </a:cubicBezTo>
                    <a:cubicBezTo>
                      <a:pt x="631196" y="3604895"/>
                      <a:pt x="506413" y="3710983"/>
                      <a:pt x="477555" y="3852012"/>
                    </a:cubicBezTo>
                    <a:lnTo>
                      <a:pt x="471267" y="3914382"/>
                    </a:lnTo>
                    <a:lnTo>
                      <a:pt x="0" y="3914382"/>
                    </a:lnTo>
                    <a:lnTo>
                      <a:pt x="0" y="260258"/>
                    </a:lnTo>
                    <a:cubicBezTo>
                      <a:pt x="0" y="116521"/>
                      <a:pt x="116521" y="0"/>
                      <a:pt x="260258" y="0"/>
                    </a:cubicBezTo>
                    <a:lnTo>
                      <a:pt x="1301256" y="0"/>
                    </a:lnTo>
                    <a:cubicBezTo>
                      <a:pt x="1444993" y="0"/>
                      <a:pt x="1561514" y="116521"/>
                      <a:pt x="1561514" y="26025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23A6E8"/>
                  </a:gs>
                  <a:gs pos="100000">
                    <a:srgbClr val="0066CC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Freeform: Shape 8">
                <a:extLst>
                  <a:ext uri="{FF2B5EF4-FFF2-40B4-BE49-F238E27FC236}">
                    <a16:creationId xmlns="" xmlns:a16="http://schemas.microsoft.com/office/drawing/2014/main" id="{C328BB9E-BA83-4487-A40C-3640C9EA6DB8}"/>
                  </a:ext>
                </a:extLst>
              </p:cNvPr>
              <p:cNvSpPr/>
              <p:nvPr/>
            </p:nvSpPr>
            <p:spPr>
              <a:xfrm rot="16200000">
                <a:off x="2224374" y="-16821"/>
                <a:ext cx="1261403" cy="3674013"/>
              </a:xfrm>
              <a:custGeom>
                <a:avLst/>
                <a:gdLst>
                  <a:gd name="connsiteX0" fmla="*/ 1261403 w 1261403"/>
                  <a:gd name="connsiteY0" fmla="*/ 210238 h 3674013"/>
                  <a:gd name="connsiteX1" fmla="*/ 1261403 w 1261403"/>
                  <a:gd name="connsiteY1" fmla="*/ 3674013 h 3674013"/>
                  <a:gd name="connsiteX2" fmla="*/ 940190 w 1261403"/>
                  <a:gd name="connsiteY2" fmla="*/ 3674013 h 3674013"/>
                  <a:gd name="connsiteX3" fmla="*/ 933902 w 1261403"/>
                  <a:gd name="connsiteY3" fmla="*/ 3611645 h 3674013"/>
                  <a:gd name="connsiteX4" fmla="*/ 630700 w 1261403"/>
                  <a:gd name="connsiteY4" fmla="*/ 3364528 h 3674013"/>
                  <a:gd name="connsiteX5" fmla="*/ 327498 w 1261403"/>
                  <a:gd name="connsiteY5" fmla="*/ 3611645 h 3674013"/>
                  <a:gd name="connsiteX6" fmla="*/ 321211 w 1261403"/>
                  <a:gd name="connsiteY6" fmla="*/ 3674013 h 3674013"/>
                  <a:gd name="connsiteX7" fmla="*/ 0 w 1261403"/>
                  <a:gd name="connsiteY7" fmla="*/ 3674013 h 3674013"/>
                  <a:gd name="connsiteX8" fmla="*/ 0 w 1261403"/>
                  <a:gd name="connsiteY8" fmla="*/ 210238 h 3674013"/>
                  <a:gd name="connsiteX9" fmla="*/ 210238 w 1261403"/>
                  <a:gd name="connsiteY9" fmla="*/ 0 h 3674013"/>
                  <a:gd name="connsiteX10" fmla="*/ 1051165 w 1261403"/>
                  <a:gd name="connsiteY10" fmla="*/ 0 h 3674013"/>
                  <a:gd name="connsiteX11" fmla="*/ 1261403 w 1261403"/>
                  <a:gd name="connsiteY11" fmla="*/ 210238 h 3674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61403" h="3674013">
                    <a:moveTo>
                      <a:pt x="1261403" y="210238"/>
                    </a:moveTo>
                    <a:lnTo>
                      <a:pt x="1261403" y="3674013"/>
                    </a:lnTo>
                    <a:lnTo>
                      <a:pt x="940190" y="3674013"/>
                    </a:lnTo>
                    <a:lnTo>
                      <a:pt x="933902" y="3611645"/>
                    </a:lnTo>
                    <a:cubicBezTo>
                      <a:pt x="905044" y="3470616"/>
                      <a:pt x="780261" y="3364528"/>
                      <a:pt x="630700" y="3364528"/>
                    </a:cubicBezTo>
                    <a:cubicBezTo>
                      <a:pt x="481139" y="3364528"/>
                      <a:pt x="356357" y="3470616"/>
                      <a:pt x="327498" y="3611645"/>
                    </a:cubicBezTo>
                    <a:lnTo>
                      <a:pt x="321211" y="3674013"/>
                    </a:lnTo>
                    <a:lnTo>
                      <a:pt x="0" y="3674013"/>
                    </a:lnTo>
                    <a:lnTo>
                      <a:pt x="0" y="210238"/>
                    </a:lnTo>
                    <a:cubicBezTo>
                      <a:pt x="0" y="94127"/>
                      <a:pt x="94127" y="0"/>
                      <a:pt x="210238" y="0"/>
                    </a:cubicBezTo>
                    <a:lnTo>
                      <a:pt x="1051165" y="0"/>
                    </a:lnTo>
                    <a:cubicBezTo>
                      <a:pt x="1167276" y="0"/>
                      <a:pt x="1261403" y="94127"/>
                      <a:pt x="1261403" y="210238"/>
                    </a:cubicBezTo>
                    <a:close/>
                  </a:path>
                </a:pathLst>
              </a:custGeom>
              <a:solidFill>
                <a:schemeClr val="bg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" name="Left Bracket 12">
                <a:extLst>
                  <a:ext uri="{FF2B5EF4-FFF2-40B4-BE49-F238E27FC236}">
                    <a16:creationId xmlns="" xmlns:a16="http://schemas.microsoft.com/office/drawing/2014/main" id="{9A036B36-32C2-451B-BCB8-E0DF87143723}"/>
                  </a:ext>
                </a:extLst>
              </p:cNvPr>
              <p:cNvSpPr/>
              <p:nvPr/>
            </p:nvSpPr>
            <p:spPr>
              <a:xfrm>
                <a:off x="903184" y="1092183"/>
                <a:ext cx="3788898" cy="1434903"/>
              </a:xfrm>
              <a:custGeom>
                <a:avLst/>
                <a:gdLst>
                  <a:gd name="connsiteX0" fmla="*/ 3674013 w 3674013"/>
                  <a:gd name="connsiteY0" fmla="*/ 1434903 h 1434903"/>
                  <a:gd name="connsiteX1" fmla="*/ 0 w 3674013"/>
                  <a:gd name="connsiteY1" fmla="*/ 1392688 h 1434903"/>
                  <a:gd name="connsiteX2" fmla="*/ 0 w 3674013"/>
                  <a:gd name="connsiteY2" fmla="*/ 42215 h 1434903"/>
                  <a:gd name="connsiteX3" fmla="*/ 3674013 w 3674013"/>
                  <a:gd name="connsiteY3" fmla="*/ 0 h 1434903"/>
                  <a:gd name="connsiteX4" fmla="*/ 3674013 w 3674013"/>
                  <a:gd name="connsiteY4" fmla="*/ 1434903 h 1434903"/>
                  <a:gd name="connsiteX0" fmla="*/ 3674013 w 3674013"/>
                  <a:gd name="connsiteY0" fmla="*/ 1434903 h 1434903"/>
                  <a:gd name="connsiteX1" fmla="*/ 0 w 3674013"/>
                  <a:gd name="connsiteY1" fmla="*/ 1392688 h 1434903"/>
                  <a:gd name="connsiteX2" fmla="*/ 0 w 3674013"/>
                  <a:gd name="connsiteY2" fmla="*/ 42215 h 1434903"/>
                  <a:gd name="connsiteX3" fmla="*/ 3674013 w 3674013"/>
                  <a:gd name="connsiteY3" fmla="*/ 0 h 1434903"/>
                  <a:gd name="connsiteX0" fmla="*/ 3674013 w 3674013"/>
                  <a:gd name="connsiteY0" fmla="*/ 1434903 h 1434903"/>
                  <a:gd name="connsiteX1" fmla="*/ 0 w 3674013"/>
                  <a:gd name="connsiteY1" fmla="*/ 1392688 h 1434903"/>
                  <a:gd name="connsiteX2" fmla="*/ 0 w 3674013"/>
                  <a:gd name="connsiteY2" fmla="*/ 42215 h 1434903"/>
                  <a:gd name="connsiteX3" fmla="*/ 3674013 w 3674013"/>
                  <a:gd name="connsiteY3" fmla="*/ 0 h 1434903"/>
                  <a:gd name="connsiteX4" fmla="*/ 3674013 w 3674013"/>
                  <a:gd name="connsiteY4" fmla="*/ 1434903 h 1434903"/>
                  <a:gd name="connsiteX0" fmla="*/ 3674013 w 3674013"/>
                  <a:gd name="connsiteY0" fmla="*/ 1434903 h 1434903"/>
                  <a:gd name="connsiteX1" fmla="*/ 0 w 3674013"/>
                  <a:gd name="connsiteY1" fmla="*/ 1392688 h 1434903"/>
                  <a:gd name="connsiteX2" fmla="*/ 0 w 3674013"/>
                  <a:gd name="connsiteY2" fmla="*/ 42215 h 1434903"/>
                  <a:gd name="connsiteX3" fmla="*/ 3674013 w 3674013"/>
                  <a:gd name="connsiteY3" fmla="*/ 0 h 1434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74013" h="1434903" stroke="0" extrusionOk="0">
                    <a:moveTo>
                      <a:pt x="3674013" y="1434903"/>
                    </a:moveTo>
                    <a:cubicBezTo>
                      <a:pt x="1644912" y="1434903"/>
                      <a:pt x="0" y="1416003"/>
                      <a:pt x="0" y="1392688"/>
                    </a:cubicBezTo>
                    <a:lnTo>
                      <a:pt x="0" y="42215"/>
                    </a:lnTo>
                    <a:cubicBezTo>
                      <a:pt x="0" y="18900"/>
                      <a:pt x="1644912" y="0"/>
                      <a:pt x="3674013" y="0"/>
                    </a:cubicBezTo>
                    <a:lnTo>
                      <a:pt x="3674013" y="1434903"/>
                    </a:lnTo>
                    <a:close/>
                  </a:path>
                  <a:path w="3674013" h="1434903" fill="none">
                    <a:moveTo>
                      <a:pt x="3674013" y="1434903"/>
                    </a:moveTo>
                    <a:cubicBezTo>
                      <a:pt x="1644912" y="1434903"/>
                      <a:pt x="0" y="1416003"/>
                      <a:pt x="0" y="1392688"/>
                    </a:cubicBezTo>
                    <a:lnTo>
                      <a:pt x="0" y="42215"/>
                    </a:lnTo>
                    <a:cubicBezTo>
                      <a:pt x="0" y="18900"/>
                      <a:pt x="1644912" y="0"/>
                      <a:pt x="3674013" y="0"/>
                    </a:cubicBezTo>
                  </a:path>
                </a:pathLst>
              </a:custGeom>
              <a:ln w="9525">
                <a:solidFill>
                  <a:schemeClr val="bg1">
                    <a:lumMod val="9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="" xmlns:a16="http://schemas.microsoft.com/office/drawing/2014/main" id="{936A1819-B2E6-4463-837D-56D1EEC9E752}"/>
                  </a:ext>
                </a:extLst>
              </p:cNvPr>
              <p:cNvSpPr txBox="1"/>
              <p:nvPr/>
            </p:nvSpPr>
            <p:spPr>
              <a:xfrm>
                <a:off x="1050138" y="1053985"/>
                <a:ext cx="3189445" cy="1763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88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01C2B136-324E-2132-50BA-1E3A16872D93}"/>
              </a:ext>
            </a:extLst>
          </p:cNvPr>
          <p:cNvSpPr/>
          <p:nvPr/>
        </p:nvSpPr>
        <p:spPr>
          <a:xfrm>
            <a:off x="1390360" y="1742671"/>
            <a:ext cx="90439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-----------------------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E45A4A9E-9FCD-909D-2915-7CB27298E496}"/>
              </a:ext>
            </a:extLst>
          </p:cNvPr>
          <p:cNvSpPr/>
          <p:nvPr/>
        </p:nvSpPr>
        <p:spPr>
          <a:xfrm>
            <a:off x="1390360" y="2757148"/>
            <a:ext cx="92590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৩.১.১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সম্বলিত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="" xmlns:a16="http://schemas.microsoft.com/office/drawing/2014/main" id="{3945A72C-B680-E539-08D4-29A88BC8D7B8}"/>
              </a:ext>
            </a:extLst>
          </p:cNvPr>
          <p:cNvSpPr/>
          <p:nvPr/>
        </p:nvSpPr>
        <p:spPr>
          <a:xfrm>
            <a:off x="576921" y="2901481"/>
            <a:ext cx="564577" cy="3810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F6764D3-F806-D4CF-EE78-1D8B341F9D05}"/>
              </a:ext>
            </a:extLst>
          </p:cNvPr>
          <p:cNvSpPr/>
          <p:nvPr/>
        </p:nvSpPr>
        <p:spPr>
          <a:xfrm>
            <a:off x="1390360" y="3367518"/>
            <a:ext cx="11258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৭.১.২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/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শিক্ষককে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নুকরণ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="" xmlns:a16="http://schemas.microsoft.com/office/drawing/2014/main" id="{9155586D-F147-C0B4-EC8F-9908E60BD210}"/>
              </a:ext>
            </a:extLst>
          </p:cNvPr>
          <p:cNvSpPr/>
          <p:nvPr/>
        </p:nvSpPr>
        <p:spPr>
          <a:xfrm>
            <a:off x="576921" y="3511851"/>
            <a:ext cx="564577" cy="3810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C51E45B-E250-2C73-8C49-476051CFA156}"/>
              </a:ext>
            </a:extLst>
          </p:cNvPr>
          <p:cNvSpPr/>
          <p:nvPr/>
        </p:nvSpPr>
        <p:spPr>
          <a:xfrm>
            <a:off x="1390360" y="4037294"/>
            <a:ext cx="8228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৭.১.৩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সংশ্লিষ্ট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প্রশ্ননের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="" xmlns:a16="http://schemas.microsoft.com/office/drawing/2014/main" id="{296572FF-1B3E-4152-3FCE-0D6A14FC06B0}"/>
              </a:ext>
            </a:extLst>
          </p:cNvPr>
          <p:cNvSpPr/>
          <p:nvPr/>
        </p:nvSpPr>
        <p:spPr>
          <a:xfrm>
            <a:off x="576921" y="4181627"/>
            <a:ext cx="564577" cy="3810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CD7ABDD-582E-7F53-A941-239D5CDA8A72}"/>
              </a:ext>
            </a:extLst>
          </p:cNvPr>
          <p:cNvSpPr/>
          <p:nvPr/>
        </p:nvSpPr>
        <p:spPr>
          <a:xfrm>
            <a:off x="1390360" y="4726212"/>
            <a:ext cx="8228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৭.১.৩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গল্পের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ধারাক্রম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অনুসরণ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পরবে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="" xmlns:a16="http://schemas.microsoft.com/office/drawing/2014/main" id="{37282FF6-3C71-2AC0-3AB4-6EBB3EE6428D}"/>
              </a:ext>
            </a:extLst>
          </p:cNvPr>
          <p:cNvSpPr/>
          <p:nvPr/>
        </p:nvSpPr>
        <p:spPr>
          <a:xfrm>
            <a:off x="576921" y="4870545"/>
            <a:ext cx="564577" cy="3810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26192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9167E-6 1.48148E-6 L 0.24583 -0.00023 " pathEditMode="relative" rAng="0" ptsTypes="AA" p14:bounceEnd="50000">
                                          <p:cBhvr>
                                            <p:cTn id="6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292" y="-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2" grpId="0" animBg="1"/>
          <p:bldP spid="14" grpId="0"/>
          <p:bldP spid="5" grpId="0"/>
          <p:bldP spid="10" grpId="0" animBg="1"/>
          <p:bldP spid="2" grpId="0"/>
          <p:bldP spid="3" grpId="0" animBg="1"/>
          <p:bldP spid="6" grpId="0"/>
          <p:bldP spid="7" grpId="0" animBg="1"/>
          <p:bldP spid="9" grpId="0"/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79167E-6 1.48148E-6 L 0.24583 -0.00023 " pathEditMode="relative" rAng="0" ptsTypes="AA">
                                          <p:cBhvr>
                                            <p:cTn id="6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292" y="-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2" grpId="0" animBg="1"/>
          <p:bldP spid="14" grpId="0"/>
          <p:bldP spid="5" grpId="0"/>
          <p:bldP spid="10" grpId="0" animBg="1"/>
          <p:bldP spid="2" grpId="0"/>
          <p:bldP spid="3" grpId="0" animBg="1"/>
          <p:bldP spid="6" grpId="0"/>
          <p:bldP spid="7" grpId="0" animBg="1"/>
          <p:bldP spid="9" grpId="0"/>
          <p:bldP spid="11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29015F-0998-C724-9ADE-9C6DDB3ACA3F}"/>
              </a:ext>
            </a:extLst>
          </p:cNvPr>
          <p:cNvSpPr txBox="1"/>
          <p:nvPr/>
        </p:nvSpPr>
        <p:spPr>
          <a:xfrm>
            <a:off x="3048000" y="197455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>
                <a:solidFill>
                  <a:srgbClr val="DB6F2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6000" b="1" dirty="0">
                <a:solidFill>
                  <a:srgbClr val="DB6F2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DB6F2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en-US" sz="6000" b="1" dirty="0">
                <a:solidFill>
                  <a:srgbClr val="DB6F2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DB6F2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bn-IN" sz="6000" b="1" dirty="0">
                <a:solidFill>
                  <a:srgbClr val="DB6F2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000" b="1" dirty="0">
              <a:solidFill>
                <a:srgbClr val="DB6F2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995E6D9B-31BA-B095-A888-299BA50D1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04172" y="431843"/>
            <a:ext cx="8383656" cy="59943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88BBDB8-3774-C959-90E9-C6044BEB3910}"/>
              </a:ext>
            </a:extLst>
          </p:cNvPr>
          <p:cNvSpPr txBox="1"/>
          <p:nvPr/>
        </p:nvSpPr>
        <p:spPr>
          <a:xfrm>
            <a:off x="4610100" y="4251156"/>
            <a:ext cx="29718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solidFill>
                  <a:srgbClr val="DB6F2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endParaRPr lang="en-US" sz="16600" b="1" dirty="0">
              <a:solidFill>
                <a:srgbClr val="DB6F2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59050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8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B5A3445-D814-AB0B-548A-507145039CEE}"/>
              </a:ext>
            </a:extLst>
          </p:cNvPr>
          <p:cNvSpPr/>
          <p:nvPr/>
        </p:nvSpPr>
        <p:spPr>
          <a:xfrm>
            <a:off x="228600" y="207500"/>
            <a:ext cx="11734800" cy="64430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29015F-0998-C724-9ADE-9C6DDB3ACA3F}"/>
              </a:ext>
            </a:extLst>
          </p:cNvPr>
          <p:cNvSpPr txBox="1"/>
          <p:nvPr/>
        </p:nvSpPr>
        <p:spPr>
          <a:xfrm>
            <a:off x="1411220" y="206082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>
                <a:solidFill>
                  <a:srgbClr val="6047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6000" b="1" dirty="0">
                <a:solidFill>
                  <a:srgbClr val="6047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6047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en-US" sz="6000" b="1" dirty="0">
                <a:solidFill>
                  <a:srgbClr val="6047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6047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bn-IN" sz="6000" b="1" dirty="0">
                <a:solidFill>
                  <a:srgbClr val="6047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000" b="1" dirty="0">
              <a:solidFill>
                <a:srgbClr val="6047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3F2D4C5-898F-8917-7996-82C4E845C509}"/>
              </a:ext>
            </a:extLst>
          </p:cNvPr>
          <p:cNvSpPr txBox="1"/>
          <p:nvPr/>
        </p:nvSpPr>
        <p:spPr>
          <a:xfrm>
            <a:off x="8839200" y="2105561"/>
            <a:ext cx="2286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dirty="0" err="1">
                <a:solidFill>
                  <a:srgbClr val="6047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গরু</a:t>
            </a:r>
            <a:endParaRPr lang="en-US" sz="16600" b="1" dirty="0">
              <a:solidFill>
                <a:srgbClr val="6047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5BEEC68-1EF1-E175-736C-208E597D3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886484"/>
            <a:ext cx="8461240" cy="576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95655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2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3AD976C-7481-84F4-CA89-8344C676FF81}"/>
              </a:ext>
            </a:extLst>
          </p:cNvPr>
          <p:cNvSpPr txBox="1"/>
          <p:nvPr/>
        </p:nvSpPr>
        <p:spPr>
          <a:xfrm>
            <a:off x="381000" y="188788"/>
            <a:ext cx="68533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IN" sz="4800" b="1" dirty="0">
                <a:solidFill>
                  <a:srgbClr val="EC0E1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 আমরা কাকে দেখতে পাচ্ছি?</a:t>
            </a:r>
            <a:endParaRPr lang="en-US" sz="4800" b="1" dirty="0">
              <a:solidFill>
                <a:srgbClr val="EC0E1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7F6AB14-053D-F7CA-5D54-2B079C288E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3" r="8703"/>
          <a:stretch/>
        </p:blipFill>
        <p:spPr>
          <a:xfrm>
            <a:off x="560720" y="997511"/>
            <a:ext cx="6695661" cy="53991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C4BEA60-E793-1C19-C8BD-2382FEE003C6}"/>
              </a:ext>
            </a:extLst>
          </p:cNvPr>
          <p:cNvSpPr txBox="1"/>
          <p:nvPr/>
        </p:nvSpPr>
        <p:spPr>
          <a:xfrm>
            <a:off x="7398587" y="2161882"/>
            <a:ext cx="425145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600" b="1" dirty="0" err="1">
                <a:solidFill>
                  <a:srgbClr val="EC0E13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রাখাল</a:t>
            </a:r>
            <a:endParaRPr lang="en-US" sz="16600" b="1" dirty="0">
              <a:solidFill>
                <a:srgbClr val="EC0E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022129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7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89CDDF5-87E8-140E-F40A-442E7AEC3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736" y="1116963"/>
            <a:ext cx="7348528" cy="46240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3CCE0D9-296D-8669-0B00-C610FD6726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78" b="-1"/>
          <a:stretch/>
        </p:blipFill>
        <p:spPr>
          <a:xfrm>
            <a:off x="11816499" y="2609293"/>
            <a:ext cx="2890101" cy="16394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AD3AEB4-BAB8-C7F7-EBB6-E0A513DFBD23}"/>
              </a:ext>
            </a:extLst>
          </p:cNvPr>
          <p:cNvSpPr txBox="1"/>
          <p:nvPr/>
        </p:nvSpPr>
        <p:spPr>
          <a:xfrm>
            <a:off x="3543300" y="5963622"/>
            <a:ext cx="5105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AB8E1082-85BD-6740-F45F-EA6BF734982C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9A4B932E-A4AD-F1E1-146A-6F845357AC25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5A43C225-2D7C-645D-3782-36F047054124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1F8BBAB-E425-14E7-6953-99DABFD680D7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090204D-9F4B-EA48-F8EB-FE08A52345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80" y="2658358"/>
            <a:ext cx="2740062" cy="15412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893DCE0-78FE-F090-C2B8-0ADB5D60E7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45001" y="2599618"/>
            <a:ext cx="2775299" cy="1636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726253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27656520-4946-F30A-96C4-9F124BADB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D3CF01A-C693-7929-0AED-2531E5EA5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10437" y="2483492"/>
            <a:ext cx="2855658" cy="1796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DDA79F6D-7E77-D12C-6C09-4B7CA8A723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78" b="-1"/>
          <a:stretch/>
        </p:blipFill>
        <p:spPr>
          <a:xfrm>
            <a:off x="2022329" y="1245805"/>
            <a:ext cx="8147343" cy="46215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7CEEAB75-F262-8A32-4410-76D6E84B827D}"/>
              </a:ext>
            </a:extLst>
          </p:cNvPr>
          <p:cNvSpPr txBox="1"/>
          <p:nvPr/>
        </p:nvSpPr>
        <p:spPr>
          <a:xfrm>
            <a:off x="2819400" y="598306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dirty="0" err="1"/>
              <a:t>সে</a:t>
            </a:r>
            <a:r>
              <a:rPr lang="en-US" dirty="0"/>
              <a:t> </a:t>
            </a:r>
            <a:r>
              <a:rPr lang="en-US" dirty="0" err="1"/>
              <a:t>মাঠে</a:t>
            </a:r>
            <a:r>
              <a:rPr lang="en-US" dirty="0"/>
              <a:t> </a:t>
            </a:r>
            <a:r>
              <a:rPr lang="en-US" dirty="0" err="1"/>
              <a:t>গরু</a:t>
            </a:r>
            <a:r>
              <a:rPr lang="en-US" dirty="0"/>
              <a:t> </a:t>
            </a:r>
            <a:r>
              <a:rPr lang="en-US" dirty="0" err="1"/>
              <a:t>চরাত</a:t>
            </a:r>
            <a:r>
              <a:rPr lang="en-US" dirty="0"/>
              <a:t>।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1A1B84AC-C852-F99C-9E76-05014B29557C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212F398A-8853-347A-0DD7-38AA2DAB0A48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1A3B1611-C503-782A-16A4-312F748737C8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964BD26-B95F-D96A-0244-EBF53AD2ED50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F7D1BD98-E012-96E4-60E4-5B201FD358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34200" y="2681297"/>
            <a:ext cx="2740062" cy="15412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686608D-9A42-87A7-EC8C-778C46F8A3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07591" y="2681297"/>
            <a:ext cx="2775299" cy="1636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D1A3956-5630-E04C-7A4B-30564FCDB4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b="1977"/>
          <a:stretch/>
        </p:blipFill>
        <p:spPr>
          <a:xfrm>
            <a:off x="15606461" y="2643643"/>
            <a:ext cx="2885451" cy="1636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917778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C846B726-9098-73BB-DCDD-CFB6E8E09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279F513-6BED-9E58-5E20-DC18414D4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48600" y="2385521"/>
            <a:ext cx="2855658" cy="1796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957906B-7182-AD8F-43B7-019D5E300C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78" b="-1"/>
          <a:stretch/>
        </p:blipFill>
        <p:spPr>
          <a:xfrm>
            <a:off x="-2101304" y="2713365"/>
            <a:ext cx="2523167" cy="1431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AFDF2C16-1BCE-3F76-8393-C6647AFD6290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676C04ED-7307-874F-BB6B-03B6F2E3DE57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73A5354A-E02D-21C8-3BA8-4E9D640E51D8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E8B73A4-B6AC-2E0E-77D7-AF9F80BA10F2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B50B016-E034-BE2C-D785-901EB6D9CC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2555" y="1219200"/>
            <a:ext cx="8086890" cy="47693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AC8D56E-68B1-5CAB-FF80-6A617115241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b="1977"/>
          <a:stretch/>
        </p:blipFill>
        <p:spPr>
          <a:xfrm>
            <a:off x="11438070" y="2713365"/>
            <a:ext cx="2885451" cy="1636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79E52E5-5F6A-D3F1-AD23-073A2EC094D9}"/>
              </a:ext>
            </a:extLst>
          </p:cNvPr>
          <p:cNvSpPr txBox="1"/>
          <p:nvPr/>
        </p:nvSpPr>
        <p:spPr>
          <a:xfrm>
            <a:off x="3048000" y="613546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বাঁশি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বাজাত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EFB753F8-5124-0925-A798-73C83C67EB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82686" y="2713365"/>
            <a:ext cx="2748169" cy="1636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984035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94D99A26-033F-5BE8-5BA7-914442117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F6699FD-E184-96BC-3529-BA4F06C7B1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78" b="-1"/>
          <a:stretch/>
        </p:blipFill>
        <p:spPr>
          <a:xfrm>
            <a:off x="-5291111" y="2853010"/>
            <a:ext cx="2523167" cy="1431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325902B3-5125-B76B-D807-478816F90024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48FB1A7C-D2CB-FD87-567C-01A062C5FEB1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72E629E9-3C10-EFB3-498D-36F2298EAB7D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E35D9A6-F620-4CD2-71A3-610202156305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7CC4AFB-7D32-63A7-3CFE-508E96E86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05866" y="2785260"/>
            <a:ext cx="2481567" cy="1463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80ACC3B-DB07-60D5-83B5-6BF3387513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b="1977"/>
          <a:stretch/>
        </p:blipFill>
        <p:spPr>
          <a:xfrm>
            <a:off x="1837779" y="1188834"/>
            <a:ext cx="8516442" cy="4830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DE0C1BE6-4F06-D861-4CD3-7677E6C921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58600" y="2785928"/>
            <a:ext cx="2748169" cy="16367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93B39E4-AFA7-138A-D041-CB70980CB74D}"/>
              </a:ext>
            </a:extLst>
          </p:cNvPr>
          <p:cNvSpPr txBox="1"/>
          <p:nvPr/>
        </p:nvSpPr>
        <p:spPr>
          <a:xfrm>
            <a:off x="3048000" y="611899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pPr algn="ctr"/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তবু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কাটত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31B7A11-90B1-9BC6-7488-FBB7AA5C492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3" b="3133"/>
          <a:stretch/>
        </p:blipFill>
        <p:spPr>
          <a:xfrm>
            <a:off x="15468600" y="2853010"/>
            <a:ext cx="2648932" cy="1502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136815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A6DBC55E-B5EB-991B-6054-8D3534693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85BA6740-85F3-6AC1-7C48-4B685183BD6F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4A62C054-B242-5400-0A68-F18E766A9C1E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A3538149-35EB-76F2-6FCA-05E779E4E7C3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20860A7-14A7-71CE-94DA-2A6190A43EF1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4FA29A8-9653-2A60-DC65-1ECFC6E142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867400" y="2713553"/>
            <a:ext cx="2481567" cy="1463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ADEA565-56F6-DF52-C8E1-25F145A4A7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b="1977"/>
          <a:stretch/>
        </p:blipFill>
        <p:spPr>
          <a:xfrm>
            <a:off x="-1988397" y="2756421"/>
            <a:ext cx="2815496" cy="1597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6E445C07-317C-BC99-2BF3-CAFD155173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3796" y="1185728"/>
            <a:ext cx="8244408" cy="4910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70778D5B-F8DD-69E4-F031-2A60B347F5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3" b="3133"/>
          <a:stretch/>
        </p:blipFill>
        <p:spPr>
          <a:xfrm>
            <a:off x="11364901" y="2889558"/>
            <a:ext cx="2648932" cy="1502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5C3AFC2-EE86-138D-4A5B-1C2CA1FBC401}"/>
              </a:ext>
            </a:extLst>
          </p:cNvPr>
          <p:cNvSpPr txBox="1"/>
          <p:nvPr/>
        </p:nvSpPr>
        <p:spPr>
          <a:xfrm>
            <a:off x="3048000" y="622037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একদিন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মজা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E54EB53-676D-04FE-77E8-51CB06A777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82801" y="2884031"/>
            <a:ext cx="2648932" cy="1542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89721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B9A3B0C-65CD-D875-A5C4-91420D44C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F5481C6F-82C7-EDA6-8BF1-C27FDE387AA4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0180D6F5-AFEE-F618-A732-88507DC94A31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8A37142B-4715-BB6D-E2D5-0EE0A0DF1BB1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A4CAA69-15CC-E0B4-849F-67F420252FC7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A9EC61C-D420-98F5-3C1D-9E47D5AF48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b="1977"/>
          <a:stretch/>
        </p:blipFill>
        <p:spPr>
          <a:xfrm>
            <a:off x="-6553200" y="2630452"/>
            <a:ext cx="2815496" cy="1597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BA59ECF4-0EFD-5203-F34F-1CC5E0D80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592757" y="2476869"/>
            <a:ext cx="2981963" cy="1776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872CBE0-1F96-DC0C-7D01-2C12E0CEC6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3" b="3133"/>
          <a:stretch/>
        </p:blipFill>
        <p:spPr>
          <a:xfrm>
            <a:off x="2060720" y="1284607"/>
            <a:ext cx="8070561" cy="4578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CC7CC5B-5184-B850-B060-CB484E4D9B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02795" y="2802236"/>
            <a:ext cx="2648932" cy="1542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B43E132-C9D5-CC45-1FFE-4CED45000D27}"/>
              </a:ext>
            </a:extLst>
          </p:cNvPr>
          <p:cNvSpPr txBox="1"/>
          <p:nvPr/>
        </p:nvSpPr>
        <p:spPr>
          <a:xfrm>
            <a:off x="3048000" y="596362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pPr algn="ctr"/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গাছের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আড়ালে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লুকাল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D3F40F6-66A4-5680-0297-268A998CD2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" b="1555"/>
          <a:stretch/>
        </p:blipFill>
        <p:spPr>
          <a:xfrm>
            <a:off x="15240000" y="2802234"/>
            <a:ext cx="2719753" cy="1542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491764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8487578B-C6BF-8386-9C1A-6C288EB51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37D87A24-7F58-6882-7B9A-1ABB85E648C0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94863F7B-2176-09AF-1D7C-52E68AAB1900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6071C88D-A8D1-DA25-0A5C-CD9DBF421568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EDF012C-4991-45CC-88F3-F55E48C4E665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7C7269B0-C4CF-1CD3-7036-8C2B918C2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24600" y="2628809"/>
            <a:ext cx="2663680" cy="1586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BCF27AF-C609-D6E3-FE92-FC674D7E6F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3" b="3133"/>
          <a:stretch/>
        </p:blipFill>
        <p:spPr>
          <a:xfrm>
            <a:off x="-1896687" y="2704288"/>
            <a:ext cx="2663680" cy="15109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E229925-56F4-DBF2-BE3F-40D3BFFA5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7637" y="1118217"/>
            <a:ext cx="8335933" cy="48549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DDF2D02-1F97-923C-7D57-0BA033E4FF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" b="1555"/>
          <a:stretch/>
        </p:blipFill>
        <p:spPr>
          <a:xfrm>
            <a:off x="11506200" y="2657606"/>
            <a:ext cx="2719753" cy="1542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6BD6F9A-2351-373C-D0C4-890FB2FFCF4D}"/>
              </a:ext>
            </a:extLst>
          </p:cNvPr>
          <p:cNvSpPr txBox="1"/>
          <p:nvPr/>
        </p:nvSpPr>
        <p:spPr>
          <a:xfrm>
            <a:off x="3048000" y="611899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তারপর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6C82F27-0F03-FE84-C0CD-484380EAFE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49950" y="2657606"/>
            <a:ext cx="2438400" cy="1516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665761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6E6CD47F-9D93-B373-1855-A231C2AE7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3BB43FE1-B91A-3CA4-D4CB-30DA078FBB0B}"/>
              </a:ext>
            </a:extLst>
          </p:cNvPr>
          <p:cNvGrpSpPr/>
          <p:nvPr/>
        </p:nvGrpSpPr>
        <p:grpSpPr>
          <a:xfrm>
            <a:off x="389206" y="151129"/>
            <a:ext cx="4156290" cy="1027737"/>
            <a:chOff x="389206" y="151129"/>
            <a:chExt cx="5012788" cy="123952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="" xmlns:a16="http://schemas.microsoft.com/office/drawing/2014/main" id="{22A815C5-BA5C-23F1-7566-2557259E96A3}"/>
                </a:ext>
              </a:extLst>
            </p:cNvPr>
            <p:cNvSpPr/>
            <p:nvPr/>
          </p:nvSpPr>
          <p:spPr>
            <a:xfrm rot="220048">
              <a:off x="849894" y="604817"/>
              <a:ext cx="4228387" cy="785837"/>
            </a:xfrm>
            <a:prstGeom prst="roundRect">
              <a:avLst/>
            </a:prstGeom>
            <a:solidFill>
              <a:schemeClr val="tx1">
                <a:alpha val="2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="" xmlns:a16="http://schemas.microsoft.com/office/drawing/2014/main" id="{77B86B96-814D-342F-8F15-61897217D8DA}"/>
                </a:ext>
              </a:extLst>
            </p:cNvPr>
            <p:cNvSpPr/>
            <p:nvPr/>
          </p:nvSpPr>
          <p:spPr>
            <a:xfrm>
              <a:off x="389206" y="151129"/>
              <a:ext cx="5012788" cy="1012874"/>
            </a:xfrm>
            <a:prstGeom prst="roundRect">
              <a:avLst/>
            </a:prstGeom>
            <a:gradFill flip="none" rotWithShape="1">
              <a:gsLst>
                <a:gs pos="0">
                  <a:srgbClr val="00CC99"/>
                </a:gs>
                <a:gs pos="100000">
                  <a:srgbClr val="008080"/>
                </a:gs>
              </a:gsLst>
              <a:lin ang="0" scaled="1"/>
              <a:tileRect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E0929EA-1B01-08CA-C718-3D6242DD4E6F}"/>
              </a:ext>
            </a:extLst>
          </p:cNvPr>
          <p:cNvSpPr txBox="1"/>
          <p:nvPr/>
        </p:nvSpPr>
        <p:spPr>
          <a:xfrm>
            <a:off x="-580649" y="248047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</a:t>
            </a:r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B59CCC2A-0503-B539-F760-ABE26176BB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3" b="3133"/>
          <a:stretch/>
        </p:blipFill>
        <p:spPr>
          <a:xfrm>
            <a:off x="-6244046" y="2673509"/>
            <a:ext cx="2663680" cy="15109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1EB563E-5259-261E-3D4E-D0D997800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64003" y="2673509"/>
            <a:ext cx="2566707" cy="1494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0218725B-1A06-7979-E2F7-943195DCC6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" b="1555"/>
          <a:stretch/>
        </p:blipFill>
        <p:spPr>
          <a:xfrm>
            <a:off x="1740699" y="1066800"/>
            <a:ext cx="8710602" cy="4941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874A2AA-1B81-BF40-4765-7DF6A1928D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34800" y="2806846"/>
            <a:ext cx="2438400" cy="1516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4907262-C710-6066-A3B1-F57E9ABA521A}"/>
              </a:ext>
            </a:extLst>
          </p:cNvPr>
          <p:cNvSpPr txBox="1"/>
          <p:nvPr/>
        </p:nvSpPr>
        <p:spPr>
          <a:xfrm>
            <a:off x="3048000" y="612530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pPr algn="ctr"/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গ্রামবাসীরা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দৌড়ে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এল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872C8AF-01E8-E194-9B0E-8E5A446513A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4" b="6804"/>
          <a:stretch/>
        </p:blipFill>
        <p:spPr>
          <a:xfrm>
            <a:off x="15007433" y="2872967"/>
            <a:ext cx="2594767" cy="1471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882133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94355" y="2967335"/>
            <a:ext cx="50032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 একটা </a:t>
            </a:r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  <a:hlinkClick r:id="rId2"/>
              </a:rPr>
              <a:t>ভিডিও দেখি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0037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57521" y="457200"/>
            <a:ext cx="247696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52274" y="1447800"/>
            <a:ext cx="8087470" cy="70788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 দল ছবি দেখাবে অন্যদল গল্পের বিষয়বস্তু বলবে</a:t>
            </a:r>
            <a:endParaRPr lang="en-US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2362200"/>
            <a:ext cx="4324121" cy="40385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89CDDF5-87E8-140E-F40A-442E7AEC3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114800"/>
            <a:ext cx="4324120" cy="2320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2438400"/>
            <a:ext cx="3637893" cy="37714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620000" y="4800600"/>
            <a:ext cx="3505200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রাখাল</a:t>
            </a:r>
            <a:r>
              <a:rPr lang="en-US" sz="48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0980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68471" y="381000"/>
            <a:ext cx="1865730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DA79F6D-7E77-D12C-6C09-4B7CA8A723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78" b="-1"/>
          <a:stretch/>
        </p:blipFill>
        <p:spPr>
          <a:xfrm>
            <a:off x="609600" y="1981200"/>
            <a:ext cx="1773382" cy="167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18725B-1A06-7979-E2F7-943195DCC6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" b="1555"/>
          <a:stretch/>
        </p:blipFill>
        <p:spPr>
          <a:xfrm>
            <a:off x="2743200" y="1981200"/>
            <a:ext cx="1828800" cy="167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E229925-56F4-DBF2-BE3F-40D3BFFA5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0340" y="1981199"/>
            <a:ext cx="1739060" cy="1676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E445C07-317C-BC99-2BF3-CAFD155173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4200" y="1981200"/>
            <a:ext cx="1926393" cy="167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872CBE0-1F96-DC0C-7D01-2C12E0CEC65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3" b="3133"/>
          <a:stretch/>
        </p:blipFill>
        <p:spPr>
          <a:xfrm>
            <a:off x="9144000" y="2005263"/>
            <a:ext cx="1752600" cy="1652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880ACC3B-DB07-60D5-83B5-6BF33875137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7" b="1977"/>
          <a:stretch/>
        </p:blipFill>
        <p:spPr>
          <a:xfrm>
            <a:off x="609600" y="3886200"/>
            <a:ext cx="1896021" cy="1447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89CDDF5-87E8-140E-F40A-442E7AEC3E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3200" y="3886200"/>
            <a:ext cx="1997864" cy="1469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5B50B016-E034-BE2C-D785-901EB6D9CC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8471" y="3917430"/>
            <a:ext cx="2246729" cy="14165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Oval 11"/>
          <p:cNvSpPr/>
          <p:nvPr/>
        </p:nvSpPr>
        <p:spPr>
          <a:xfrm>
            <a:off x="535767" y="5638800"/>
            <a:ext cx="1392382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957315" y="5638800"/>
            <a:ext cx="1392382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380326" y="5670884"/>
            <a:ext cx="1392382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0373591" y="5562600"/>
            <a:ext cx="1392382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973188" y="5562600"/>
            <a:ext cx="1392382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572785" y="5638800"/>
            <a:ext cx="1392382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180403" y="5638800"/>
            <a:ext cx="1392382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788021" y="5638800"/>
            <a:ext cx="1392382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19580" y="1066800"/>
            <a:ext cx="4552849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এলোমেলো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সাজায়</a:t>
            </a:r>
            <a:endParaRPr lang="en-US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31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76110E2-7725-9401-1B53-C8AB9E000262}"/>
              </a:ext>
            </a:extLst>
          </p:cNvPr>
          <p:cNvSpPr/>
          <p:nvPr/>
        </p:nvSpPr>
        <p:spPr>
          <a:xfrm>
            <a:off x="114300" y="152400"/>
            <a:ext cx="11963400" cy="6477000"/>
          </a:xfrm>
          <a:prstGeom prst="rect">
            <a:avLst/>
          </a:prstGeom>
          <a:noFill/>
          <a:ln w="22225">
            <a:solidFill>
              <a:srgbClr val="3CA5E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9A98EA1-7C8C-7C5B-ADC2-C0A622EA36FE}"/>
              </a:ext>
            </a:extLst>
          </p:cNvPr>
          <p:cNvSpPr txBox="1"/>
          <p:nvPr/>
        </p:nvSpPr>
        <p:spPr>
          <a:xfrm>
            <a:off x="1364975" y="470751"/>
            <a:ext cx="2734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4400" b="1" dirty="0">
                <a:solidFill>
                  <a:srgbClr val="ED1F2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bn-I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EB72F34A-202C-718B-D3D7-1347CFE0F4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38" y="407204"/>
            <a:ext cx="1041107" cy="987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EE112D8-DB20-55B1-C35D-FA6047A34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310431"/>
            <a:ext cx="9486900" cy="22371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D9B7C6F-EE88-179A-35C6-C4402000FA15}"/>
              </a:ext>
            </a:extLst>
          </p:cNvPr>
          <p:cNvSpPr txBox="1"/>
          <p:nvPr/>
        </p:nvSpPr>
        <p:spPr>
          <a:xfrm>
            <a:off x="4591421" y="1637596"/>
            <a:ext cx="3009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মূল্যয়ন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নির্দেশক-১০</a:t>
            </a:r>
          </a:p>
        </p:txBody>
      </p:sp>
    </p:spTree>
    <p:extLst>
      <p:ext uri="{BB962C8B-B14F-4D97-AF65-F5344CB8AC3E}">
        <p14:creationId xmlns:p14="http://schemas.microsoft.com/office/powerpoint/2010/main" val="40416791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36585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jpeg"/></Relationships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6699</TotalTime>
  <Words>202</Words>
  <Application>Microsoft Office PowerPoint</Application>
  <PresentationFormat>Custom</PresentationFormat>
  <Paragraphs>45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Bangla Theme</vt:lpstr>
      <vt:lpstr>Office Theme</vt:lpstr>
      <vt:lpstr>2_Flow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Xttem</cp:lastModifiedBy>
  <cp:revision>449</cp:revision>
  <dcterms:created xsi:type="dcterms:W3CDTF">2006-08-16T00:00:00Z</dcterms:created>
  <dcterms:modified xsi:type="dcterms:W3CDTF">2026-01-09T17:14:44Z</dcterms:modified>
</cp:coreProperties>
</file>