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70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8364" autoAdjust="0"/>
  </p:normalViewPr>
  <p:slideViewPr>
    <p:cSldViewPr snapToGrid="0">
      <p:cViewPr varScale="1">
        <p:scale>
          <a:sx n="62" d="100"/>
          <a:sy n="62" d="100"/>
        </p:scale>
        <p:origin x="80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7D7E2-7B67-4C67-B782-A9AFC03A1328}" type="datetimeFigureOut">
              <a:rPr lang="en-US" smtClean="0"/>
              <a:t>7/6/2026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DBC55-6108-46D8-B13F-C5680141F8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9271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7D7E2-7B67-4C67-B782-A9AFC03A1328}" type="datetimeFigureOut">
              <a:rPr lang="en-US" smtClean="0"/>
              <a:t>7/6/2026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DBC55-6108-46D8-B13F-C5680141F8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2688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7D7E2-7B67-4C67-B782-A9AFC03A1328}" type="datetimeFigureOut">
              <a:rPr lang="en-US" smtClean="0"/>
              <a:t>7/6/2026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DBC55-6108-46D8-B13F-C5680141F8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1024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7D7E2-7B67-4C67-B782-A9AFC03A1328}" type="datetimeFigureOut">
              <a:rPr lang="en-US" smtClean="0"/>
              <a:t>7/6/2026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DBC55-6108-46D8-B13F-C5680141F8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2108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7D7E2-7B67-4C67-B782-A9AFC03A1328}" type="datetimeFigureOut">
              <a:rPr lang="en-US" smtClean="0"/>
              <a:t>7/6/2026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DBC55-6108-46D8-B13F-C5680141F8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298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7D7E2-7B67-4C67-B782-A9AFC03A1328}" type="datetimeFigureOut">
              <a:rPr lang="en-US" smtClean="0"/>
              <a:t>7/6/2026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DBC55-6108-46D8-B13F-C5680141F8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335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7D7E2-7B67-4C67-B782-A9AFC03A1328}" type="datetimeFigureOut">
              <a:rPr lang="en-US" smtClean="0"/>
              <a:t>7/6/2026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DBC55-6108-46D8-B13F-C5680141F8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4654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7D7E2-7B67-4C67-B782-A9AFC03A1328}" type="datetimeFigureOut">
              <a:rPr lang="en-US" smtClean="0"/>
              <a:t>7/6/2026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DBC55-6108-46D8-B13F-C5680141F8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52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7D7E2-7B67-4C67-B782-A9AFC03A1328}" type="datetimeFigureOut">
              <a:rPr lang="en-US" smtClean="0"/>
              <a:t>7/6/2026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DBC55-6108-46D8-B13F-C5680141F8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6272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7D7E2-7B67-4C67-B782-A9AFC03A1328}" type="datetimeFigureOut">
              <a:rPr lang="en-US" smtClean="0"/>
              <a:t>7/6/2026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DBC55-6108-46D8-B13F-C5680141F8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6603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7D7E2-7B67-4C67-B782-A9AFC03A1328}" type="datetimeFigureOut">
              <a:rPr lang="en-US" smtClean="0"/>
              <a:t>7/6/2026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DBC55-6108-46D8-B13F-C5680141F8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5175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7D7E2-7B67-4C67-B782-A9AFC03A1328}" type="datetimeFigureOut">
              <a:rPr lang="en-US" smtClean="0"/>
              <a:t>7/6/2026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ADBC55-6108-46D8-B13F-C5680141F8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2844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79522" y="365125"/>
            <a:ext cx="8362335" cy="1325563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8000" dirty="0" smtClean="0">
                <a:latin typeface="SutonnyMJ" pitchFamily="2" charset="0"/>
              </a:rPr>
              <a:t>¯^</a:t>
            </a:r>
            <a:r>
              <a:rPr lang="en-US" sz="8000" dirty="0" err="1" smtClean="0">
                <a:latin typeface="SutonnyMJ" pitchFamily="2" charset="0"/>
              </a:rPr>
              <a:t>vMZg</a:t>
            </a:r>
            <a:r>
              <a:rPr lang="en-US" sz="8000" dirty="0" smtClean="0">
                <a:latin typeface="SutonnyMJ" pitchFamily="2" charset="0"/>
              </a:rPr>
              <a:t> </a:t>
            </a:r>
            <a:endParaRPr lang="en-US" sz="8000" dirty="0">
              <a:latin typeface="SutonnyMJ" pitchFamily="2" charset="0"/>
            </a:endParaRPr>
          </a:p>
        </p:txBody>
      </p:sp>
      <p:pic>
        <p:nvPicPr>
          <p:cNvPr id="4" name="Content Placeholder 3" descr="Pink Petaled &lt;strong&gt;Flower&lt;/strong&gt; during Daytime · Free Stock Photo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7011" y="1825625"/>
            <a:ext cx="10171415" cy="4351338"/>
          </a:xfrm>
        </p:spPr>
      </p:pic>
    </p:spTree>
    <p:extLst>
      <p:ext uri="{BB962C8B-B14F-4D97-AF65-F5344CB8AC3E}">
        <p14:creationId xmlns:p14="http://schemas.microsoft.com/office/powerpoint/2010/main" val="1505556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978766"/>
          </a:xfrm>
          <a:solidFill>
            <a:schemeClr val="accent4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6000" dirty="0" err="1">
                <a:solidFill>
                  <a:schemeClr val="accent5">
                    <a:lumMod val="50000"/>
                  </a:schemeClr>
                </a:solidFill>
                <a:latin typeface="SutonnyMJ" pitchFamily="2" charset="0"/>
              </a:rPr>
              <a:t>w</a:t>
            </a:r>
            <a:r>
              <a:rPr lang="en-US" sz="6000" dirty="0" err="1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</a:rPr>
              <a:t>eµgcyi</a:t>
            </a:r>
            <a:r>
              <a:rPr lang="en-US" sz="6000" dirty="0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</a:rPr>
              <a:t> </a:t>
            </a:r>
            <a:r>
              <a:rPr lang="en-US" sz="6000" dirty="0" err="1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</a:rPr>
              <a:t>Av`k</a:t>
            </a:r>
            <a:r>
              <a:rPr lang="en-US" sz="6000" dirty="0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</a:rPr>
              <a:t>© </a:t>
            </a:r>
            <a:r>
              <a:rPr lang="en-US" sz="6000" dirty="0" err="1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</a:rPr>
              <a:t>wek¦we</a:t>
            </a:r>
            <a:r>
              <a:rPr lang="en-US" sz="6000" dirty="0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</a:rPr>
              <a:t>`¨</a:t>
            </a:r>
            <a:r>
              <a:rPr lang="en-US" sz="6000" dirty="0" err="1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</a:rPr>
              <a:t>vjq</a:t>
            </a:r>
            <a:r>
              <a:rPr lang="en-US" sz="6000" dirty="0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</a:rPr>
              <a:t> </a:t>
            </a:r>
            <a:r>
              <a:rPr lang="en-US" sz="6000" dirty="0" err="1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</a:rPr>
              <a:t>K‡jR</a:t>
            </a:r>
            <a:endParaRPr lang="en-US" sz="6000" dirty="0">
              <a:solidFill>
                <a:schemeClr val="accent5">
                  <a:lumMod val="50000"/>
                </a:schemeClr>
              </a:solidFill>
              <a:latin typeface="SutonnyMJ" pitchFamily="2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solidFill>
            <a:srgbClr val="92D050"/>
          </a:solidFill>
        </p:spPr>
        <p:txBody>
          <a:bodyPr anchor="ctr">
            <a:normAutofit/>
          </a:bodyPr>
          <a:lstStyle/>
          <a:p>
            <a:pPr algn="ctr"/>
            <a:r>
              <a:rPr lang="en-US" sz="4000" dirty="0" err="1" smtClean="0">
                <a:solidFill>
                  <a:srgbClr val="002060"/>
                </a:solidFill>
                <a:latin typeface="SutonnyMJ" pitchFamily="2" charset="0"/>
              </a:rPr>
              <a:t>wkÿK</a:t>
            </a:r>
            <a:r>
              <a:rPr lang="en-US" sz="4000" dirty="0" smtClean="0">
                <a:solidFill>
                  <a:srgbClr val="002060"/>
                </a:solidFill>
                <a:latin typeface="SutonnyMJ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SutonnyMJ" pitchFamily="2" charset="0"/>
              </a:rPr>
              <a:t>cwiwPwZ</a:t>
            </a:r>
            <a:endParaRPr lang="en-US" sz="4000" dirty="0">
              <a:solidFill>
                <a:srgbClr val="002060"/>
              </a:solidFill>
              <a:latin typeface="SutonnyMJ" pitchFamily="2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solidFill>
            <a:schemeClr val="accent1"/>
          </a:solidFill>
        </p:spPr>
        <p:txBody>
          <a:bodyPr anchor="ctr">
            <a:normAutofit/>
          </a:bodyPr>
          <a:lstStyle/>
          <a:p>
            <a:pPr algn="ctr"/>
            <a:r>
              <a:rPr lang="en-US" sz="4000" dirty="0" smtClean="0"/>
              <a:t> </a:t>
            </a:r>
            <a:r>
              <a:rPr lang="en-US" sz="4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cvV</a:t>
            </a:r>
            <a:r>
              <a:rPr lang="en-US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cwiwPwZ</a:t>
            </a:r>
            <a:endParaRPr lang="en-US" sz="4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 anchor="ctr"/>
          <a:lstStyle/>
          <a:p>
            <a:pPr marL="0" indent="0">
              <a:buNone/>
            </a:pPr>
            <a:r>
              <a:rPr lang="en-US" dirty="0" smtClean="0"/>
              <a:t>                   ,.</a:t>
            </a:r>
            <a:endParaRPr lang="en-US" dirty="0"/>
          </a:p>
        </p:txBody>
      </p:sp>
      <p:sp>
        <p:nvSpPr>
          <p:cNvPr id="10" name="Rounded Rectangle 9"/>
          <p:cNvSpPr/>
          <p:nvPr/>
        </p:nvSpPr>
        <p:spPr>
          <a:xfrm>
            <a:off x="1191491" y="4682836"/>
            <a:ext cx="4267200" cy="1343891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</a:rPr>
              <a:t>mvwebv</a:t>
            </a:r>
            <a:r>
              <a:rPr lang="en-US" sz="4000" dirty="0" smtClean="0">
                <a:solidFill>
                  <a:schemeClr val="tx1"/>
                </a:solidFill>
                <a:latin typeface="SutonnyMJ" pitchFamily="2" charset="0"/>
              </a:rPr>
              <a:t> Av³vi</a:t>
            </a:r>
          </a:p>
          <a:p>
            <a:pPr algn="ctr"/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</a:rPr>
              <a:t>cÖfvlK</a:t>
            </a:r>
            <a:r>
              <a:rPr lang="en-US" sz="4000" dirty="0" smtClean="0">
                <a:solidFill>
                  <a:schemeClr val="tx1"/>
                </a:solidFill>
                <a:latin typeface="SutonnyMJ" pitchFamily="2" charset="0"/>
              </a:rPr>
              <a:t> (</a:t>
            </a:r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</a:rPr>
              <a:t>cwimsL¨vb</a:t>
            </a:r>
            <a:r>
              <a:rPr lang="en-US" sz="4000" dirty="0" smtClean="0">
                <a:solidFill>
                  <a:schemeClr val="tx1"/>
                </a:solidFill>
                <a:latin typeface="SutonnyMJ" pitchFamily="2" charset="0"/>
              </a:rPr>
              <a:t>)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313487" y="2842347"/>
            <a:ext cx="4900613" cy="786678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>
                <a:solidFill>
                  <a:schemeClr val="tx1"/>
                </a:solidFill>
                <a:latin typeface="SutonnyMJ" pitchFamily="2" charset="0"/>
              </a:rPr>
              <a:t>Z_¨ </a:t>
            </a:r>
            <a:r>
              <a:rPr lang="en-US" sz="4800" dirty="0" err="1" smtClean="0">
                <a:solidFill>
                  <a:schemeClr val="tx1"/>
                </a:solidFill>
                <a:latin typeface="SutonnyMJ" pitchFamily="2" charset="0"/>
              </a:rPr>
              <a:t>msMÖn</a:t>
            </a:r>
            <a:r>
              <a:rPr lang="en-US" sz="4800" dirty="0" smtClean="0">
                <a:solidFill>
                  <a:schemeClr val="tx1"/>
                </a:solidFill>
                <a:latin typeface="SutonnyMJ" pitchFamily="2" charset="0"/>
              </a:rPr>
              <a:t> I Dc¯’</a:t>
            </a:r>
            <a:r>
              <a:rPr lang="en-US" sz="4800" dirty="0" err="1" smtClean="0">
                <a:solidFill>
                  <a:schemeClr val="tx1"/>
                </a:solidFill>
                <a:latin typeface="SutonnyMJ" pitchFamily="2" charset="0"/>
              </a:rPr>
              <a:t>vcb</a:t>
            </a:r>
            <a:endParaRPr lang="en-US" sz="4800" dirty="0">
              <a:solidFill>
                <a:schemeClr val="tx1"/>
              </a:solidFill>
              <a:latin typeface="SutonnyMJ" pitchFamily="2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6729413" y="3966297"/>
            <a:ext cx="3700462" cy="1834428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KvÛ I cÎ </a:t>
            </a:r>
            <a:r>
              <a:rPr lang="en-US" sz="4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c×wZ</a:t>
            </a:r>
            <a:endParaRPr lang="en-US" sz="4000" dirty="0">
              <a:solidFill>
                <a:schemeClr val="tx1">
                  <a:lumMod val="95000"/>
                  <a:lumOff val="5000"/>
                </a:schemeClr>
              </a:solidFill>
              <a:latin typeface="SutonnyMJ" pitchFamily="2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1859622" y="2505075"/>
            <a:ext cx="2599362" cy="2046377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929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b="1" dirty="0" smtClean="0">
                <a:latin typeface="SutonnyMJ" pitchFamily="2" charset="0"/>
              </a:rPr>
              <a:t>KvÛ I cÎ </a:t>
            </a:r>
            <a:r>
              <a:rPr lang="en-US" b="1" dirty="0" err="1" smtClean="0">
                <a:latin typeface="SutonnyMJ" pitchFamily="2" charset="0"/>
              </a:rPr>
              <a:t>c×wZ</a:t>
            </a:r>
            <a:r>
              <a:rPr lang="en-US" b="1" dirty="0" smtClean="0">
                <a:latin typeface="SutonnyMJ" pitchFamily="2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(Stem and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eaf Method) </a:t>
            </a:r>
            <a:endParaRPr lang="en-US" dirty="0">
              <a:latin typeface="SutonnyMJ" pitchFamily="2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686011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dirty="0">
                <a:latin typeface="SutonnyMJ" pitchFamily="2" charset="0"/>
              </a:rPr>
              <a:t> </a:t>
            </a:r>
            <a:r>
              <a:rPr lang="en-US" sz="4000" dirty="0" smtClean="0">
                <a:latin typeface="SutonnyMJ" pitchFamily="2" charset="0"/>
              </a:rPr>
              <a:t>`</a:t>
            </a:r>
            <a:r>
              <a:rPr lang="en-US" sz="4000" dirty="0" err="1" smtClean="0">
                <a:latin typeface="SutonnyMJ" pitchFamily="2" charset="0"/>
              </a:rPr>
              <a:t>yB</a:t>
            </a:r>
            <a:r>
              <a:rPr lang="en-US" sz="4000" dirty="0" smtClean="0">
                <a:latin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</a:rPr>
              <a:t>ev</a:t>
            </a:r>
            <a:r>
              <a:rPr lang="en-US" sz="4000" dirty="0" smtClean="0">
                <a:latin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</a:rPr>
              <a:t>wZb</a:t>
            </a:r>
            <a:r>
              <a:rPr lang="en-US" sz="4000" dirty="0" smtClean="0">
                <a:latin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</a:rPr>
              <a:t>AsK</a:t>
            </a:r>
            <a:r>
              <a:rPr lang="en-US" sz="4000" dirty="0" smtClean="0">
                <a:latin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</a:rPr>
              <a:t>wewkó</a:t>
            </a:r>
            <a:r>
              <a:rPr lang="en-US" sz="4000" dirty="0">
                <a:latin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</a:rPr>
              <a:t>msL¨v</a:t>
            </a:r>
            <a:r>
              <a:rPr lang="en-US" sz="4000" dirty="0" smtClean="0">
                <a:latin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</a:rPr>
              <a:t>mvwi‡K</a:t>
            </a:r>
            <a:r>
              <a:rPr lang="en-US" sz="4000" dirty="0" smtClean="0">
                <a:latin typeface="SutonnyMJ" pitchFamily="2" charset="0"/>
              </a:rPr>
              <a:t> Dc¯’</a:t>
            </a:r>
            <a:r>
              <a:rPr lang="en-US" sz="4000" dirty="0" err="1" smtClean="0">
                <a:latin typeface="SutonnyMJ" pitchFamily="2" charset="0"/>
              </a:rPr>
              <a:t>vc‡bi</a:t>
            </a:r>
            <a:r>
              <a:rPr lang="en-US" sz="4000" dirty="0" smtClean="0">
                <a:latin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</a:rPr>
              <a:t>Rb</a:t>
            </a:r>
            <a:r>
              <a:rPr lang="en-US" sz="4000" dirty="0" smtClean="0">
                <a:latin typeface="SutonnyMJ" pitchFamily="2" charset="0"/>
              </a:rPr>
              <a:t>¨ KvÛ I cÎ </a:t>
            </a:r>
            <a:r>
              <a:rPr lang="en-US" sz="4000" dirty="0" err="1" smtClean="0">
                <a:latin typeface="SutonnyMJ" pitchFamily="2" charset="0"/>
              </a:rPr>
              <a:t>c×wZ</a:t>
            </a:r>
            <a:r>
              <a:rPr lang="en-US" sz="4000" dirty="0" smtClean="0">
                <a:latin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</a:rPr>
              <a:t>cÖ‡qvM</a:t>
            </a:r>
            <a:r>
              <a:rPr lang="en-US" sz="4000" dirty="0" smtClean="0">
                <a:latin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</a:rPr>
              <a:t>Kiv</a:t>
            </a:r>
            <a:r>
              <a:rPr lang="en-US" sz="4000" dirty="0" smtClean="0">
                <a:latin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</a:rPr>
              <a:t>n‡q</a:t>
            </a:r>
            <a:r>
              <a:rPr lang="en-US" sz="4000" dirty="0" smtClean="0">
                <a:latin typeface="SutonnyMJ" pitchFamily="2" charset="0"/>
              </a:rPr>
              <a:t> _</a:t>
            </a:r>
            <a:r>
              <a:rPr lang="en-US" sz="4000" dirty="0" err="1" smtClean="0">
                <a:latin typeface="SutonnyMJ" pitchFamily="2" charset="0"/>
              </a:rPr>
              <a:t>v‡K</a:t>
            </a:r>
            <a:r>
              <a:rPr lang="en-US" sz="4000" dirty="0" smtClean="0">
                <a:latin typeface="SutonnyMJ" pitchFamily="2" charset="0"/>
              </a:rPr>
              <a:t>| G‡Z KvÛ I cÎ </a:t>
            </a:r>
            <a:r>
              <a:rPr lang="en-US" sz="4000" dirty="0" err="1" smtClean="0">
                <a:latin typeface="SutonnyMJ" pitchFamily="2" charset="0"/>
              </a:rPr>
              <a:t>bv‡g</a:t>
            </a:r>
            <a:r>
              <a:rPr lang="en-US" sz="4000" dirty="0" smtClean="0">
                <a:latin typeface="SutonnyMJ" pitchFamily="2" charset="0"/>
              </a:rPr>
              <a:t> `</a:t>
            </a:r>
            <a:r>
              <a:rPr lang="en-US" sz="4000" dirty="0" err="1" smtClean="0">
                <a:latin typeface="SutonnyMJ" pitchFamily="2" charset="0"/>
              </a:rPr>
              <a:t>ywU</a:t>
            </a:r>
            <a:r>
              <a:rPr lang="en-US" sz="4000" dirty="0" smtClean="0">
                <a:latin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</a:rPr>
              <a:t>Kjvg</a:t>
            </a:r>
            <a:r>
              <a:rPr lang="en-US" sz="4000" dirty="0" smtClean="0">
                <a:latin typeface="SutonnyMJ" pitchFamily="2" charset="0"/>
              </a:rPr>
              <a:t> _</a:t>
            </a:r>
            <a:r>
              <a:rPr lang="en-US" sz="4000" dirty="0" err="1" smtClean="0">
                <a:latin typeface="SutonnyMJ" pitchFamily="2" charset="0"/>
              </a:rPr>
              <a:t>v‡K</a:t>
            </a:r>
            <a:r>
              <a:rPr lang="en-US" sz="4000" dirty="0" smtClean="0">
                <a:latin typeface="SutonnyMJ" pitchFamily="2" charset="0"/>
              </a:rPr>
              <a:t>| </a:t>
            </a:r>
            <a:r>
              <a:rPr lang="en-US" sz="4000" dirty="0" err="1" smtClean="0">
                <a:latin typeface="SutonnyMJ" pitchFamily="2" charset="0"/>
              </a:rPr>
              <a:t>cÖwZwU</a:t>
            </a:r>
            <a:r>
              <a:rPr lang="en-US" sz="4000" dirty="0" smtClean="0">
                <a:latin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</a:rPr>
              <a:t>msL¨vi</a:t>
            </a:r>
            <a:r>
              <a:rPr lang="en-US" sz="4000" dirty="0" smtClean="0">
                <a:latin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</a:rPr>
              <a:t>GK‡Ki</a:t>
            </a:r>
            <a:r>
              <a:rPr lang="en-US" sz="4000" dirty="0" smtClean="0">
                <a:latin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</a:rPr>
              <a:t>AsK¸wj‡K</a:t>
            </a:r>
            <a:r>
              <a:rPr lang="en-US" sz="4000" dirty="0" smtClean="0">
                <a:latin typeface="SutonnyMJ" pitchFamily="2" charset="0"/>
              </a:rPr>
              <a:t> cÎ </a:t>
            </a:r>
            <a:r>
              <a:rPr lang="en-US" sz="4000" dirty="0" err="1" smtClean="0">
                <a:latin typeface="SutonnyMJ" pitchFamily="2" charset="0"/>
              </a:rPr>
              <a:t>Ges</a:t>
            </a:r>
            <a:r>
              <a:rPr lang="en-US" sz="4000" dirty="0" smtClean="0">
                <a:latin typeface="SutonnyMJ" pitchFamily="2" charset="0"/>
              </a:rPr>
              <a:t> `</a:t>
            </a:r>
            <a:r>
              <a:rPr lang="en-US" sz="4000" dirty="0" err="1" smtClean="0">
                <a:latin typeface="SutonnyMJ" pitchFamily="2" charset="0"/>
              </a:rPr>
              <a:t>kK</a:t>
            </a:r>
            <a:r>
              <a:rPr lang="en-US" sz="4000" dirty="0" smtClean="0">
                <a:latin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</a:rPr>
              <a:t>ev</a:t>
            </a:r>
            <a:r>
              <a:rPr lang="en-US" sz="4000" dirty="0" smtClean="0">
                <a:latin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</a:rPr>
              <a:t>Z‡ZvwaK</a:t>
            </a:r>
            <a:r>
              <a:rPr lang="en-US" sz="4000" dirty="0" smtClean="0">
                <a:latin typeface="SutonnyMJ" pitchFamily="2" charset="0"/>
              </a:rPr>
              <a:t> ¯’</a:t>
            </a:r>
            <a:r>
              <a:rPr lang="en-US" sz="4000" dirty="0" err="1" smtClean="0">
                <a:latin typeface="SutonnyMJ" pitchFamily="2" charset="0"/>
              </a:rPr>
              <a:t>vvbxq</a:t>
            </a:r>
            <a:r>
              <a:rPr lang="en-US" sz="4000" dirty="0" smtClean="0">
                <a:latin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</a:rPr>
              <a:t>AsK¸wj‡K</a:t>
            </a:r>
            <a:r>
              <a:rPr lang="en-US" sz="4000" dirty="0" smtClean="0">
                <a:latin typeface="SutonnyMJ" pitchFamily="2" charset="0"/>
              </a:rPr>
              <a:t> KvÛ </a:t>
            </a:r>
            <a:r>
              <a:rPr lang="en-US" sz="4000" dirty="0" err="1" smtClean="0">
                <a:latin typeface="SutonnyMJ" pitchFamily="2" charset="0"/>
              </a:rPr>
              <a:t>Kjv‡g</a:t>
            </a:r>
            <a:r>
              <a:rPr lang="en-US" sz="4000" dirty="0" smtClean="0">
                <a:latin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</a:rPr>
              <a:t>wj‡L</a:t>
            </a:r>
            <a:r>
              <a:rPr lang="en-US" sz="4000" dirty="0" smtClean="0">
                <a:latin typeface="SutonnyMJ" pitchFamily="2" charset="0"/>
              </a:rPr>
              <a:t> cÖ`Ë </a:t>
            </a:r>
            <a:r>
              <a:rPr lang="en-US" sz="4000" dirty="0" err="1" smtClean="0">
                <a:latin typeface="SutonnyMJ" pitchFamily="2" charset="0"/>
              </a:rPr>
              <a:t>msL¨v¸wj‡K</a:t>
            </a:r>
            <a:r>
              <a:rPr lang="en-US" sz="4000" dirty="0" smtClean="0">
                <a:latin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</a:rPr>
              <a:t>web¨vk</a:t>
            </a:r>
            <a:r>
              <a:rPr lang="en-US" sz="4000" dirty="0" smtClean="0">
                <a:latin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</a:rPr>
              <a:t>Kiv</a:t>
            </a:r>
            <a:r>
              <a:rPr lang="en-US" sz="4000" dirty="0" smtClean="0">
                <a:latin typeface="SutonnyMJ" pitchFamily="2" charset="0"/>
              </a:rPr>
              <a:t> nq|</a:t>
            </a:r>
          </a:p>
          <a:p>
            <a:pPr marL="0" indent="0">
              <a:buNone/>
            </a:pPr>
            <a:endParaRPr lang="en-US" sz="4000" dirty="0" smtClean="0">
              <a:latin typeface="SutonnyMJ" pitchFamily="2" charset="0"/>
            </a:endParaRPr>
          </a:p>
          <a:p>
            <a:pPr marL="0" indent="0">
              <a:buNone/>
            </a:pPr>
            <a:r>
              <a:rPr lang="en-US" sz="4000" dirty="0" smtClean="0">
                <a:latin typeface="SutonnyMJ" pitchFamily="2" charset="0"/>
              </a:rPr>
              <a:t>KvÛ I cÎ c×wZ‡Z </a:t>
            </a:r>
            <a:r>
              <a:rPr lang="en-US" sz="4000" dirty="0" err="1" smtClean="0">
                <a:latin typeface="SutonnyMJ" pitchFamily="2" charset="0"/>
              </a:rPr>
              <a:t>cªwZwU</a:t>
            </a:r>
            <a:r>
              <a:rPr lang="en-US" sz="4000" dirty="0" smtClean="0">
                <a:latin typeface="SutonnyMJ" pitchFamily="2" charset="0"/>
              </a:rPr>
              <a:t> KvÛ </a:t>
            </a:r>
            <a:r>
              <a:rPr lang="en-US" sz="4000" dirty="0" err="1" smtClean="0">
                <a:latin typeface="SutonnyMJ" pitchFamily="2" charset="0"/>
              </a:rPr>
              <a:t>eivei</a:t>
            </a:r>
            <a:r>
              <a:rPr lang="en-US" sz="4000" dirty="0" smtClean="0">
                <a:latin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</a:rPr>
              <a:t>msL¨v¸wj‡K</a:t>
            </a:r>
            <a:r>
              <a:rPr lang="en-US" sz="4000" dirty="0" smtClean="0">
                <a:latin typeface="SutonnyMJ" pitchFamily="2" charset="0"/>
              </a:rPr>
              <a:t> `</a:t>
            </a:r>
            <a:r>
              <a:rPr lang="en-US" sz="4000" dirty="0" err="1" smtClean="0">
                <a:latin typeface="SutonnyMJ" pitchFamily="2" charset="0"/>
              </a:rPr>
              <a:t>yB</a:t>
            </a:r>
            <a:r>
              <a:rPr lang="en-US" sz="4000" dirty="0" smtClean="0">
                <a:latin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</a:rPr>
              <a:t>ai‡Yi</a:t>
            </a:r>
            <a:r>
              <a:rPr lang="en-US" sz="4000" dirty="0" smtClean="0">
                <a:latin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</a:rPr>
              <a:t>mvwi‡Z</a:t>
            </a:r>
            <a:r>
              <a:rPr lang="en-US" sz="4000" dirty="0" smtClean="0">
                <a:latin typeface="SutonnyMJ" pitchFamily="2" charset="0"/>
              </a:rPr>
              <a:t> Dc¯’</a:t>
            </a:r>
            <a:r>
              <a:rPr lang="en-US" sz="4000" dirty="0" err="1" smtClean="0">
                <a:latin typeface="SutonnyMJ" pitchFamily="2" charset="0"/>
              </a:rPr>
              <a:t>vcb</a:t>
            </a:r>
            <a:r>
              <a:rPr lang="en-US" sz="4000" dirty="0" smtClean="0">
                <a:latin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</a:rPr>
              <a:t>Kiv</a:t>
            </a:r>
            <a:r>
              <a:rPr lang="en-US" sz="4000" dirty="0" smtClean="0">
                <a:latin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</a:rPr>
              <a:t>n‡q</a:t>
            </a:r>
            <a:r>
              <a:rPr lang="en-US" sz="4000" dirty="0" smtClean="0">
                <a:latin typeface="SutonnyMJ" pitchFamily="2" charset="0"/>
              </a:rPr>
              <a:t> _</a:t>
            </a:r>
            <a:r>
              <a:rPr lang="en-US" sz="4000" dirty="0" err="1" smtClean="0">
                <a:latin typeface="SutonnyMJ" pitchFamily="2" charset="0"/>
              </a:rPr>
              <a:t>v‡K</a:t>
            </a:r>
            <a:r>
              <a:rPr lang="en-US" sz="4000" dirty="0" smtClean="0">
                <a:latin typeface="SutonnyMJ" pitchFamily="2" charset="0"/>
              </a:rPr>
              <a:t>|</a:t>
            </a:r>
            <a:endParaRPr lang="en-US" dirty="0">
              <a:latin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2856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6"/>
          </a:solidFill>
        </p:spPr>
        <p:txBody>
          <a:bodyPr>
            <a:normAutofit/>
          </a:bodyPr>
          <a:lstStyle/>
          <a:p>
            <a:pPr algn="ctr"/>
            <a:r>
              <a:rPr lang="en-US" sz="5400" b="1" dirty="0">
                <a:solidFill>
                  <a:schemeClr val="bg2">
                    <a:lumMod val="10000"/>
                  </a:schemeClr>
                </a:solidFill>
                <a:latin typeface="SutonnyMJ" pitchFamily="2" charset="0"/>
              </a:rPr>
              <a:t>KvÛ I cÎ </a:t>
            </a:r>
            <a:r>
              <a:rPr lang="en-US" sz="5400" b="1" dirty="0" err="1" smtClean="0">
                <a:solidFill>
                  <a:schemeClr val="bg2">
                    <a:lumMod val="10000"/>
                  </a:schemeClr>
                </a:solidFill>
                <a:latin typeface="SutonnyMJ" pitchFamily="2" charset="0"/>
              </a:rPr>
              <a:t>c×wZi</a:t>
            </a:r>
            <a:r>
              <a:rPr lang="en-US" sz="5400" b="1" dirty="0" smtClean="0">
                <a:solidFill>
                  <a:schemeClr val="bg2">
                    <a:lumMod val="10000"/>
                  </a:schemeClr>
                </a:solidFill>
                <a:latin typeface="SutonnyMJ" pitchFamily="2" charset="0"/>
              </a:rPr>
              <a:t> </a:t>
            </a:r>
            <a:r>
              <a:rPr lang="en-US" sz="5400" b="1" dirty="0" err="1" smtClean="0">
                <a:solidFill>
                  <a:schemeClr val="bg2">
                    <a:lumMod val="10000"/>
                  </a:schemeClr>
                </a:solidFill>
                <a:latin typeface="SutonnyMJ" pitchFamily="2" charset="0"/>
              </a:rPr>
              <a:t>cÖKvi‡f</a:t>
            </a:r>
            <a:r>
              <a:rPr lang="en-US" sz="5400" b="1" dirty="0" smtClean="0">
                <a:solidFill>
                  <a:schemeClr val="bg2">
                    <a:lumMod val="10000"/>
                  </a:schemeClr>
                </a:solidFill>
                <a:latin typeface="SutonnyMJ" pitchFamily="2" charset="0"/>
              </a:rPr>
              <a:t>` </a:t>
            </a:r>
            <a:endParaRPr lang="en-US" sz="5400" dirty="0">
              <a:solidFill>
                <a:schemeClr val="bg2">
                  <a:lumMod val="10000"/>
                </a:schemeClr>
              </a:solidFill>
              <a:latin typeface="SutonnyMJ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5400" dirty="0" smtClean="0">
              <a:solidFill>
                <a:schemeClr val="accent6">
                  <a:lumMod val="75000"/>
                </a:schemeClr>
              </a:solidFill>
              <a:latin typeface="SutonnyMJ" pitchFamily="2" charset="0"/>
            </a:endParaRPr>
          </a:p>
          <a:p>
            <a:pPr marL="0" indent="0" algn="ctr">
              <a:buNone/>
            </a:pPr>
            <a:r>
              <a:rPr lang="en-US" sz="5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cÖwZwU</a:t>
            </a:r>
            <a:r>
              <a:rPr lang="en-US" sz="5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 Kv‡Ûi </a:t>
            </a:r>
            <a:r>
              <a:rPr lang="en-US" sz="5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Aax‡b</a:t>
            </a:r>
            <a:r>
              <a:rPr lang="en-US" sz="5400" dirty="0"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 </a:t>
            </a:r>
            <a:r>
              <a:rPr lang="en-US" sz="5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utonnyMJ" pitchFamily="2" charset="0"/>
              </a:rPr>
              <a:t>- </a:t>
            </a:r>
            <a:endParaRPr lang="en-US" sz="5400" dirty="0">
              <a:solidFill>
                <a:schemeClr val="tx1">
                  <a:lumMod val="95000"/>
                  <a:lumOff val="5000"/>
                </a:schemeClr>
              </a:solidFill>
              <a:latin typeface="SutonnyMJ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274618" y="3671455"/>
            <a:ext cx="3768436" cy="16348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tx1"/>
                </a:solidFill>
                <a:latin typeface="SutonnyMJ" pitchFamily="2" charset="0"/>
              </a:rPr>
              <a:t>1. </a:t>
            </a:r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</a:rPr>
              <a:t>GKwU</a:t>
            </a:r>
            <a:r>
              <a:rPr lang="en-US" sz="4000" dirty="0" smtClean="0">
                <a:solidFill>
                  <a:schemeClr val="tx1"/>
                </a:solidFill>
                <a:latin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</a:rPr>
              <a:t>mvwi‡Z</a:t>
            </a:r>
            <a:r>
              <a:rPr lang="en-US" sz="4000" dirty="0" smtClean="0">
                <a:solidFill>
                  <a:schemeClr val="tx1"/>
                </a:solidFill>
                <a:latin typeface="SutonnyMJ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</a:rPr>
              <a:t>web¨vm</a:t>
            </a:r>
            <a:endParaRPr lang="en-US" sz="4000" dirty="0">
              <a:solidFill>
                <a:schemeClr val="tx1"/>
              </a:solidFill>
              <a:latin typeface="SutonnyMJ" pitchFamily="2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6598226" y="3671455"/>
            <a:ext cx="3865419" cy="16348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SutonnyMJ" pitchFamily="2" charset="0"/>
              </a:rPr>
              <a:t>2. `</a:t>
            </a:r>
            <a:r>
              <a:rPr lang="en-US" sz="3200" dirty="0" err="1" smtClean="0">
                <a:solidFill>
                  <a:schemeClr val="tx1"/>
                </a:solidFill>
                <a:latin typeface="SutonnyMJ" pitchFamily="2" charset="0"/>
              </a:rPr>
              <a:t>yB</a:t>
            </a:r>
            <a:r>
              <a:rPr lang="en-US" sz="3200" dirty="0" smtClean="0">
                <a:solidFill>
                  <a:schemeClr val="tx1"/>
                </a:solidFill>
                <a:latin typeface="SutonnyMJ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SutonnyMJ" pitchFamily="2" charset="0"/>
              </a:rPr>
              <a:t>ev</a:t>
            </a:r>
            <a:r>
              <a:rPr lang="en-US" sz="3200" dirty="0" smtClean="0">
                <a:solidFill>
                  <a:schemeClr val="tx1"/>
                </a:solidFill>
                <a:latin typeface="SutonnyMJ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SutonnyMJ" pitchFamily="2" charset="0"/>
              </a:rPr>
              <a:t>cvPwU</a:t>
            </a:r>
            <a:r>
              <a:rPr lang="en-US" sz="3200" dirty="0" smtClean="0">
                <a:solidFill>
                  <a:schemeClr val="tx1"/>
                </a:solidFill>
                <a:latin typeface="SutonnyMJ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SutonnyMJ" pitchFamily="2" charset="0"/>
              </a:rPr>
              <a:t>mvwi‡Z</a:t>
            </a:r>
            <a:r>
              <a:rPr lang="en-US" sz="3200" dirty="0" smtClean="0">
                <a:solidFill>
                  <a:schemeClr val="tx1"/>
                </a:solidFill>
                <a:latin typeface="SutonnyMJ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SutonnyMJ" pitchFamily="2" charset="0"/>
              </a:rPr>
              <a:t>web¨vk</a:t>
            </a:r>
            <a:r>
              <a:rPr lang="en-US" sz="3200" dirty="0" smtClean="0">
                <a:solidFill>
                  <a:schemeClr val="tx1"/>
                </a:solidFill>
                <a:latin typeface="SutonnyMJ" pitchFamily="2" charset="0"/>
              </a:rPr>
              <a:t> </a:t>
            </a:r>
            <a:endParaRPr lang="en-US" sz="3200" dirty="0">
              <a:solidFill>
                <a:schemeClr val="tx1"/>
              </a:solidFill>
              <a:latin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6995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21673"/>
            <a:ext cx="10515600" cy="694891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en-US" dirty="0" err="1" smtClean="0">
                <a:latin typeface="SutonnyMJ" pitchFamily="2" charset="0"/>
              </a:rPr>
              <a:t>GKwU</a:t>
            </a:r>
            <a:r>
              <a:rPr lang="en-US" dirty="0" smtClean="0">
                <a:latin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</a:rPr>
              <a:t>mvwi‡Z</a:t>
            </a:r>
            <a:r>
              <a:rPr lang="en-US" dirty="0" smtClean="0">
                <a:latin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</a:rPr>
              <a:t>web¨vmKiY</a:t>
            </a:r>
            <a:r>
              <a:rPr lang="en-US" dirty="0" smtClean="0">
                <a:latin typeface="SutonnyMJ" pitchFamily="2" charset="0"/>
              </a:rPr>
              <a:t> t</a:t>
            </a:r>
            <a:endParaRPr lang="en-US" dirty="0">
              <a:latin typeface="SutonnyMJ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16564"/>
            <a:ext cx="10515600" cy="581458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3600" dirty="0" smtClean="0">
                <a:latin typeface="SutonnyMJ" pitchFamily="2" charset="0"/>
              </a:rPr>
              <a:t>wb‡Pi </a:t>
            </a:r>
            <a:r>
              <a:rPr lang="en-US" sz="3600" dirty="0" err="1" smtClean="0">
                <a:latin typeface="SutonnyMJ" pitchFamily="2" charset="0"/>
              </a:rPr>
              <a:t>msL¨v¸wj‡K</a:t>
            </a:r>
            <a:r>
              <a:rPr lang="en-US" sz="3600" dirty="0" smtClean="0">
                <a:latin typeface="SutonnyMJ" pitchFamily="2" charset="0"/>
              </a:rPr>
              <a:t> KvÛ I cÎ c×wZ‡Z Dc¯’</a:t>
            </a:r>
            <a:r>
              <a:rPr lang="en-US" sz="3600" dirty="0" err="1" smtClean="0">
                <a:latin typeface="SutonnyMJ" pitchFamily="2" charset="0"/>
              </a:rPr>
              <a:t>vcb</a:t>
            </a:r>
            <a:r>
              <a:rPr lang="en-US" sz="3600" dirty="0" smtClean="0">
                <a:latin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</a:rPr>
              <a:t>Kwi</a:t>
            </a:r>
            <a:r>
              <a:rPr lang="en-US" sz="3600" dirty="0" smtClean="0">
                <a:latin typeface="SutonnyMJ" pitchFamily="2" charset="0"/>
              </a:rPr>
              <a:t>|</a:t>
            </a:r>
          </a:p>
          <a:p>
            <a:pPr marL="0" indent="0" algn="ctr">
              <a:buNone/>
            </a:pPr>
            <a:endParaRPr lang="en-US" sz="3600" dirty="0" smtClean="0">
              <a:solidFill>
                <a:schemeClr val="accent2">
                  <a:lumMod val="60000"/>
                  <a:lumOff val="40000"/>
                </a:schemeClr>
              </a:solidFill>
              <a:latin typeface="SutonnyMJ" pitchFamily="2" charset="0"/>
            </a:endParaRPr>
          </a:p>
          <a:p>
            <a:pPr marL="0" indent="0" algn="ctr">
              <a:buNone/>
            </a:pPr>
            <a:endParaRPr lang="en-US" sz="3600" dirty="0" smtClean="0">
              <a:latin typeface="SutonnyMJ" pitchFamily="2" charset="0"/>
            </a:endParaRPr>
          </a:p>
          <a:p>
            <a:pPr marL="0" indent="0">
              <a:buNone/>
            </a:pPr>
            <a:r>
              <a:rPr lang="en-US" sz="3600" dirty="0" smtClean="0">
                <a:latin typeface="SutonnyMJ" pitchFamily="2" charset="0"/>
              </a:rPr>
              <a:t>           Kv‡Ûi </a:t>
            </a:r>
            <a:r>
              <a:rPr lang="en-US" sz="3600" dirty="0" err="1" smtClean="0">
                <a:latin typeface="SutonnyMJ" pitchFamily="2" charset="0"/>
              </a:rPr>
              <a:t>AsK¸wj</a:t>
            </a:r>
            <a:r>
              <a:rPr lang="en-US" sz="3600" dirty="0" smtClean="0">
                <a:latin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</a:rPr>
              <a:t>n‡”Q</a:t>
            </a:r>
            <a:r>
              <a:rPr lang="en-US" sz="3600" dirty="0" smtClean="0">
                <a:latin typeface="SutonnyMJ" pitchFamily="2" charset="0"/>
              </a:rPr>
              <a:t>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5, 6, 7, 8, 9;</a:t>
            </a:r>
          </a:p>
          <a:p>
            <a:pPr marL="0" indent="0">
              <a:buNone/>
            </a:pPr>
            <a:endParaRPr lang="en-US" sz="3600" dirty="0">
              <a:latin typeface="SutonnyMJ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452255" y="1468583"/>
            <a:ext cx="7245927" cy="123305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742950" indent="-742950">
              <a:buAutoNum type="arabicPlain" startAt="52"/>
            </a:pPr>
            <a:r>
              <a:rPr lang="en-US" sz="4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72  68  62  82  74  58  66  84 </a:t>
            </a:r>
          </a:p>
          <a:p>
            <a:r>
              <a:rPr lang="en-US" sz="4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76  96  92  76  82  76  86  74  88</a:t>
            </a:r>
            <a:endParaRPr lang="en-US" sz="4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9453246"/>
              </p:ext>
            </p:extLst>
          </p:nvPr>
        </p:nvGraphicFramePr>
        <p:xfrm>
          <a:off x="3061855" y="3616035"/>
          <a:ext cx="4682836" cy="304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0522">
                  <a:extLst>
                    <a:ext uri="{9D8B030D-6E8A-4147-A177-3AD203B41FA5}">
                      <a16:colId xmlns:a16="http://schemas.microsoft.com/office/drawing/2014/main" val="1030278575"/>
                    </a:ext>
                  </a:extLst>
                </a:gridCol>
                <a:gridCol w="3182314">
                  <a:extLst>
                    <a:ext uri="{9D8B030D-6E8A-4147-A177-3AD203B41FA5}">
                      <a16:colId xmlns:a16="http://schemas.microsoft.com/office/drawing/2014/main" val="2040316823"/>
                    </a:ext>
                  </a:extLst>
                </a:gridCol>
              </a:tblGrid>
              <a:tr h="440575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SutonnyMJ" pitchFamily="2" charset="0"/>
                        </a:rPr>
                        <a:t>KvÛ</a:t>
                      </a:r>
                      <a:endParaRPr lang="en-US" sz="2400" dirty="0">
                        <a:solidFill>
                          <a:schemeClr val="tx1"/>
                        </a:solidFill>
                        <a:latin typeface="SutonnyMJ" pitchFamily="2" charset="0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SutonnyMJ" pitchFamily="2" charset="0"/>
                        </a:rPr>
                        <a:t>cÎ</a:t>
                      </a:r>
                      <a:endParaRPr lang="en-US" sz="2400" dirty="0">
                        <a:solidFill>
                          <a:schemeClr val="tx1"/>
                        </a:solidFill>
                        <a:latin typeface="SutonnyMJ" pitchFamily="2" charset="0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650741"/>
                  </a:ext>
                </a:extLst>
              </a:tr>
              <a:tr h="499318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lang="en-US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0422095"/>
                  </a:ext>
                </a:extLst>
              </a:tr>
              <a:tr h="499318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268</a:t>
                      </a:r>
                      <a:endParaRPr lang="en-US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4839932"/>
                  </a:ext>
                </a:extLst>
              </a:tr>
              <a:tr h="499318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244666</a:t>
                      </a:r>
                      <a:endParaRPr lang="en-US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3808507"/>
                  </a:ext>
                </a:extLst>
              </a:tr>
              <a:tr h="499318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22468</a:t>
                      </a:r>
                      <a:endParaRPr lang="en-US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494353"/>
                  </a:ext>
                </a:extLst>
              </a:tr>
              <a:tr h="499318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US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en-US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8414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11900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302550" y="0"/>
            <a:ext cx="9795163" cy="667875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latin typeface="SutonnyMJ" pitchFamily="2" charset="0"/>
              </a:rPr>
              <a:t>  `</a:t>
            </a:r>
            <a:r>
              <a:rPr lang="en-US" sz="4400" b="1" dirty="0" err="1" smtClean="0">
                <a:latin typeface="SutonnyMJ" pitchFamily="2" charset="0"/>
              </a:rPr>
              <a:t>yBwU</a:t>
            </a:r>
            <a:r>
              <a:rPr lang="en-US" sz="4400" b="1" dirty="0" smtClean="0">
                <a:latin typeface="SutonnyMJ" pitchFamily="2" charset="0"/>
              </a:rPr>
              <a:t> </a:t>
            </a:r>
            <a:r>
              <a:rPr lang="en-US" sz="4400" b="1" dirty="0" err="1" smtClean="0">
                <a:latin typeface="SutonnyMJ" pitchFamily="2" charset="0"/>
              </a:rPr>
              <a:t>ev</a:t>
            </a:r>
            <a:r>
              <a:rPr lang="en-US" sz="4400" b="1" dirty="0" smtClean="0">
                <a:latin typeface="SutonnyMJ" pitchFamily="2" charset="0"/>
              </a:rPr>
              <a:t> </a:t>
            </a:r>
            <a:r>
              <a:rPr lang="en-US" sz="4400" b="1" dirty="0" err="1" smtClean="0">
                <a:latin typeface="SutonnyMJ" pitchFamily="2" charset="0"/>
              </a:rPr>
              <a:t>cvPwU</a:t>
            </a:r>
            <a:r>
              <a:rPr lang="en-US" sz="4400" b="1" dirty="0" smtClean="0">
                <a:latin typeface="SutonnyMJ" pitchFamily="2" charset="0"/>
              </a:rPr>
              <a:t> </a:t>
            </a:r>
            <a:r>
              <a:rPr lang="en-US" sz="4400" b="1" dirty="0" err="1" smtClean="0">
                <a:latin typeface="SutonnyMJ" pitchFamily="2" charset="0"/>
              </a:rPr>
              <a:t>mvwi‡Z</a:t>
            </a:r>
            <a:r>
              <a:rPr lang="en-US" sz="4400" b="1" dirty="0" smtClean="0">
                <a:latin typeface="SutonnyMJ" pitchFamily="2" charset="0"/>
              </a:rPr>
              <a:t> </a:t>
            </a:r>
            <a:r>
              <a:rPr lang="en-US" sz="4400" b="1" dirty="0" err="1" smtClean="0">
                <a:latin typeface="SutonnyMJ" pitchFamily="2" charset="0"/>
              </a:rPr>
              <a:t>web¨vmKiY</a:t>
            </a:r>
            <a:r>
              <a:rPr lang="en-US" sz="4400" b="1" dirty="0" smtClean="0">
                <a:latin typeface="SutonnyMJ" pitchFamily="2" charset="0"/>
              </a:rPr>
              <a:t> : </a:t>
            </a:r>
          </a:p>
          <a:p>
            <a:r>
              <a:rPr lang="en-US" sz="4000" dirty="0" smtClean="0">
                <a:latin typeface="SutonnyMJ" pitchFamily="2" charset="0"/>
              </a:rPr>
              <a:t>Z_¨ </a:t>
            </a:r>
            <a:r>
              <a:rPr lang="en-US" sz="4000" dirty="0" err="1" smtClean="0">
                <a:latin typeface="SutonnyMJ" pitchFamily="2" charset="0"/>
              </a:rPr>
              <a:t>mvwi‡Z</a:t>
            </a:r>
            <a:r>
              <a:rPr lang="en-US" sz="4000" dirty="0" smtClean="0">
                <a:latin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</a:rPr>
              <a:t>hw</a:t>
            </a:r>
            <a:r>
              <a:rPr lang="en-US" sz="4000" dirty="0" smtClean="0">
                <a:latin typeface="SutonnyMJ" pitchFamily="2" charset="0"/>
              </a:rPr>
              <a:t>` GKB Kv‡Ûi </a:t>
            </a:r>
            <a:r>
              <a:rPr lang="en-US" sz="4000" dirty="0" err="1" smtClean="0">
                <a:latin typeface="SutonnyMJ" pitchFamily="2" charset="0"/>
              </a:rPr>
              <a:t>A‡bK</a:t>
            </a:r>
            <a:r>
              <a:rPr lang="en-US" sz="4000" dirty="0" smtClean="0">
                <a:latin typeface="SutonnyMJ" pitchFamily="2" charset="0"/>
              </a:rPr>
              <a:t>¸‡</a:t>
            </a:r>
            <a:r>
              <a:rPr lang="en-US" sz="4000" dirty="0" err="1" smtClean="0">
                <a:latin typeface="SutonnyMJ" pitchFamily="2" charset="0"/>
              </a:rPr>
              <a:t>jv</a:t>
            </a:r>
            <a:r>
              <a:rPr lang="en-US" sz="4000" dirty="0" smtClean="0">
                <a:latin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</a:rPr>
              <a:t>msL¨v</a:t>
            </a:r>
            <a:r>
              <a:rPr lang="en-US" sz="4000" dirty="0" smtClean="0">
                <a:latin typeface="SutonnyMJ" pitchFamily="2" charset="0"/>
              </a:rPr>
              <a:t> _</a:t>
            </a:r>
            <a:r>
              <a:rPr lang="en-US" sz="4000" dirty="0" err="1" smtClean="0">
                <a:latin typeface="SutonnyMJ" pitchFamily="2" charset="0"/>
              </a:rPr>
              <a:t>v‡K</a:t>
            </a:r>
            <a:r>
              <a:rPr lang="en-US" sz="4000" dirty="0">
                <a:latin typeface="SutonnyMJ" pitchFamily="2" charset="0"/>
              </a:rPr>
              <a:t> </a:t>
            </a:r>
            <a:r>
              <a:rPr lang="en-US" sz="4000" dirty="0" smtClean="0">
                <a:latin typeface="SutonnyMJ" pitchFamily="2" charset="0"/>
              </a:rPr>
              <a:t>†</a:t>
            </a:r>
            <a:r>
              <a:rPr lang="en-US" sz="4000" dirty="0" err="1" smtClean="0">
                <a:latin typeface="SutonnyMJ" pitchFamily="2" charset="0"/>
              </a:rPr>
              <a:t>m†ÿ‡Î</a:t>
            </a:r>
            <a:r>
              <a:rPr lang="en-US" sz="4000" dirty="0" smtClean="0">
                <a:latin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</a:rPr>
              <a:t>cÎ¸wj‡K</a:t>
            </a:r>
            <a:r>
              <a:rPr lang="en-US" sz="4000" dirty="0" smtClean="0">
                <a:latin typeface="SutonnyMJ" pitchFamily="2" charset="0"/>
              </a:rPr>
              <a:t> `</a:t>
            </a:r>
            <a:r>
              <a:rPr lang="en-US" sz="4000" dirty="0" err="1" smtClean="0">
                <a:latin typeface="SutonnyMJ" pitchFamily="2" charset="0"/>
              </a:rPr>
              <a:t>yBwU</a:t>
            </a:r>
            <a:r>
              <a:rPr lang="en-US" sz="4000" dirty="0" smtClean="0">
                <a:latin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</a:rPr>
              <a:t>ev</a:t>
            </a:r>
            <a:r>
              <a:rPr lang="en-US" sz="4000" dirty="0" smtClean="0">
                <a:latin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</a:rPr>
              <a:t>cvPwU</a:t>
            </a:r>
            <a:r>
              <a:rPr lang="en-US" sz="4000" dirty="0" smtClean="0">
                <a:latin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</a:rPr>
              <a:t>DcKv‡Û</a:t>
            </a:r>
            <a:r>
              <a:rPr lang="en-US" sz="4000" dirty="0" smtClean="0">
                <a:latin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</a:rPr>
              <a:t>cÖKvk</a:t>
            </a:r>
            <a:r>
              <a:rPr lang="en-US" sz="4000" dirty="0" smtClean="0">
                <a:latin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</a:rPr>
              <a:t>Kiv</a:t>
            </a:r>
            <a:r>
              <a:rPr lang="en-US" sz="4000" dirty="0" smtClean="0">
                <a:latin typeface="SutonnyMJ" pitchFamily="2" charset="0"/>
              </a:rPr>
              <a:t> nq|      </a:t>
            </a:r>
          </a:p>
          <a:p>
            <a:r>
              <a:rPr lang="en-US" sz="4000" b="1" dirty="0">
                <a:latin typeface="SutonnyMJ" pitchFamily="2" charset="0"/>
              </a:rPr>
              <a:t> </a:t>
            </a:r>
            <a:r>
              <a:rPr lang="en-US" sz="4000" b="1" dirty="0" smtClean="0">
                <a:latin typeface="SutonnyMJ" pitchFamily="2" charset="0"/>
              </a:rPr>
              <a:t>       </a:t>
            </a:r>
          </a:p>
          <a:p>
            <a:r>
              <a:rPr lang="en-US" sz="4000" b="1" dirty="0">
                <a:latin typeface="SutonnyMJ" pitchFamily="2" charset="0"/>
              </a:rPr>
              <a:t> </a:t>
            </a:r>
            <a:r>
              <a:rPr lang="en-US" sz="4000" b="1" dirty="0" smtClean="0">
                <a:latin typeface="SutonnyMJ" pitchFamily="2" charset="0"/>
              </a:rPr>
              <a:t>         `</a:t>
            </a:r>
            <a:r>
              <a:rPr lang="en-US" sz="4000" b="1" dirty="0" err="1" smtClean="0">
                <a:latin typeface="SutonnyMJ" pitchFamily="2" charset="0"/>
              </a:rPr>
              <a:t>ywU</a:t>
            </a:r>
            <a:r>
              <a:rPr lang="en-US" sz="4000" b="1" dirty="0" smtClean="0">
                <a:latin typeface="SutonnyMJ" pitchFamily="2" charset="0"/>
              </a:rPr>
              <a:t> DcKvÛ I </a:t>
            </a:r>
            <a:r>
              <a:rPr lang="en-US" sz="4000" b="1" dirty="0" err="1" smtClean="0">
                <a:latin typeface="SutonnyMJ" pitchFamily="2" charset="0"/>
              </a:rPr>
              <a:t>cvPwU</a:t>
            </a:r>
            <a:r>
              <a:rPr lang="en-US" sz="4000" b="1" dirty="0" smtClean="0">
                <a:latin typeface="SutonnyMJ" pitchFamily="2" charset="0"/>
              </a:rPr>
              <a:t> cÎ </a:t>
            </a:r>
            <a:r>
              <a:rPr lang="en-US" sz="4000" b="1" dirty="0" err="1" smtClean="0">
                <a:latin typeface="SutonnyMJ" pitchFamily="2" charset="0"/>
              </a:rPr>
              <a:t>ZvwjKv</a:t>
            </a:r>
            <a:r>
              <a:rPr lang="en-US" sz="4000" b="1" dirty="0" smtClean="0">
                <a:latin typeface="SutonnyMJ" pitchFamily="2" charset="0"/>
              </a:rPr>
              <a:t> : </a:t>
            </a:r>
          </a:p>
          <a:p>
            <a:endParaRPr lang="en-US" sz="3200" dirty="0">
              <a:latin typeface="SutonnyMJ" pitchFamily="2" charset="0"/>
            </a:endParaRPr>
          </a:p>
          <a:p>
            <a:endParaRPr lang="en-US" sz="3200" dirty="0" smtClean="0">
              <a:latin typeface="SutonnyMJ" pitchFamily="2" charset="0"/>
            </a:endParaRPr>
          </a:p>
          <a:p>
            <a:endParaRPr lang="en-US" sz="3200" dirty="0">
              <a:latin typeface="SutonnyMJ" pitchFamily="2" charset="0"/>
            </a:endParaRPr>
          </a:p>
          <a:p>
            <a:endParaRPr lang="en-US" sz="3200" dirty="0" smtClean="0">
              <a:latin typeface="SutonnyMJ" pitchFamily="2" charset="0"/>
            </a:endParaRPr>
          </a:p>
          <a:p>
            <a:endParaRPr lang="en-US" sz="3200" dirty="0">
              <a:latin typeface="SutonnyMJ" pitchFamily="2" charset="0"/>
            </a:endParaRPr>
          </a:p>
          <a:p>
            <a:endParaRPr lang="en-US" sz="3200" dirty="0" smtClean="0">
              <a:latin typeface="SutonnyMJ" pitchFamily="2" charset="0"/>
            </a:endParaRPr>
          </a:p>
          <a:p>
            <a:endParaRPr lang="en-US" sz="3200" dirty="0">
              <a:latin typeface="SutonnyMJ" pitchFamily="2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9666524"/>
              </p:ext>
            </p:extLst>
          </p:nvPr>
        </p:nvGraphicFramePr>
        <p:xfrm>
          <a:off x="2992582" y="4488873"/>
          <a:ext cx="3920836" cy="19257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182">
                  <a:extLst>
                    <a:ext uri="{9D8B030D-6E8A-4147-A177-3AD203B41FA5}">
                      <a16:colId xmlns:a16="http://schemas.microsoft.com/office/drawing/2014/main" val="3987275526"/>
                    </a:ext>
                  </a:extLst>
                </a:gridCol>
                <a:gridCol w="2604654">
                  <a:extLst>
                    <a:ext uri="{9D8B030D-6E8A-4147-A177-3AD203B41FA5}">
                      <a16:colId xmlns:a16="http://schemas.microsoft.com/office/drawing/2014/main" val="949729207"/>
                    </a:ext>
                  </a:extLst>
                </a:gridCol>
              </a:tblGrid>
              <a:tr h="641927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>
                          <a:solidFill>
                            <a:schemeClr val="tx1"/>
                          </a:solidFill>
                          <a:latin typeface="SutonnyMJ" pitchFamily="2" charset="0"/>
                        </a:rPr>
                        <a:t>DcKvÛ</a:t>
                      </a:r>
                      <a:r>
                        <a:rPr lang="en-US" sz="3200" baseline="0" dirty="0" smtClean="0">
                          <a:solidFill>
                            <a:schemeClr val="tx1"/>
                          </a:solidFill>
                          <a:latin typeface="SutonnyMJ" pitchFamily="2" charset="0"/>
                        </a:rPr>
                        <a:t> </a:t>
                      </a:r>
                      <a:endParaRPr lang="en-US" sz="3200" dirty="0">
                        <a:solidFill>
                          <a:schemeClr val="tx1"/>
                        </a:solidFill>
                        <a:latin typeface="SutonnyMJ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>
                          <a:solidFill>
                            <a:schemeClr val="tx1"/>
                          </a:solidFill>
                          <a:latin typeface="SutonnyMJ" pitchFamily="2" charset="0"/>
                        </a:rPr>
                        <a:t>cÎ</a:t>
                      </a:r>
                      <a:endParaRPr lang="en-US" sz="3200" dirty="0">
                        <a:solidFill>
                          <a:schemeClr val="tx1"/>
                        </a:solidFill>
                        <a:latin typeface="SutonnyMJ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48495812"/>
                  </a:ext>
                </a:extLst>
              </a:tr>
              <a:tr h="641927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*</a:t>
                      </a:r>
                      <a:endParaRPr lang="en-US" sz="3200" dirty="0"/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0, 1, 2, 3, 4</a:t>
                      </a:r>
                      <a:endParaRPr lang="en-US" sz="3200" dirty="0"/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695783"/>
                  </a:ext>
                </a:extLst>
              </a:tr>
              <a:tr h="641927">
                <a:tc>
                  <a:txBody>
                    <a:bodyPr/>
                    <a:lstStyle/>
                    <a:p>
                      <a:pPr marL="457200" indent="-457200" algn="ctr">
                        <a:buFont typeface="Arial" panose="020B0604020202020204" pitchFamily="34" charset="0"/>
                        <a:buChar char="•"/>
                      </a:pPr>
                      <a:r>
                        <a:rPr lang="en-US" sz="3200" baseline="0" dirty="0" smtClean="0"/>
                        <a:t> </a:t>
                      </a:r>
                      <a:endParaRPr lang="en-US" sz="3200" dirty="0"/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5, 6, 7,</a:t>
                      </a:r>
                      <a:r>
                        <a:rPr lang="en-US" sz="3200" baseline="0" dirty="0" smtClean="0"/>
                        <a:t> 8, 9</a:t>
                      </a:r>
                      <a:endParaRPr lang="en-US" sz="3200" dirty="0"/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13197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7868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344994" y="265471"/>
            <a:ext cx="6548283" cy="70788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atin typeface="SutonnyMJ" pitchFamily="2" charset="0"/>
              </a:rPr>
              <a:t>  5wU </a:t>
            </a:r>
            <a:r>
              <a:rPr lang="en-US" sz="4000" b="1" dirty="0">
                <a:latin typeface="SutonnyMJ" pitchFamily="2" charset="0"/>
              </a:rPr>
              <a:t>DcKvÛ I 2</a:t>
            </a:r>
            <a:r>
              <a:rPr lang="en-US" sz="4000" b="1" dirty="0" smtClean="0">
                <a:latin typeface="SutonnyMJ" pitchFamily="2" charset="0"/>
              </a:rPr>
              <a:t>wU </a:t>
            </a:r>
            <a:r>
              <a:rPr lang="en-US" sz="4000" b="1" dirty="0">
                <a:latin typeface="SutonnyMJ" pitchFamily="2" charset="0"/>
              </a:rPr>
              <a:t>cÎ </a:t>
            </a:r>
            <a:r>
              <a:rPr lang="en-US" sz="4000" b="1" dirty="0" err="1">
                <a:latin typeface="SutonnyMJ" pitchFamily="2" charset="0"/>
              </a:rPr>
              <a:t>ZvwjKv</a:t>
            </a:r>
            <a:r>
              <a:rPr lang="en-US" sz="4000" b="1" dirty="0">
                <a:latin typeface="SutonnyMJ" pitchFamily="2" charset="0"/>
              </a:rPr>
              <a:t> </a:t>
            </a:r>
            <a:r>
              <a:rPr lang="en-US" sz="4000" b="1" dirty="0" smtClean="0">
                <a:latin typeface="SutonnyMJ" pitchFamily="2" charset="0"/>
              </a:rPr>
              <a:t>: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9686417"/>
              </p:ext>
            </p:extLst>
          </p:nvPr>
        </p:nvGraphicFramePr>
        <p:xfrm>
          <a:off x="2551471" y="1005840"/>
          <a:ext cx="6076334" cy="585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82412">
                  <a:extLst>
                    <a:ext uri="{9D8B030D-6E8A-4147-A177-3AD203B41FA5}">
                      <a16:colId xmlns:a16="http://schemas.microsoft.com/office/drawing/2014/main" val="1490627127"/>
                    </a:ext>
                  </a:extLst>
                </a:gridCol>
                <a:gridCol w="2993922">
                  <a:extLst>
                    <a:ext uri="{9D8B030D-6E8A-4147-A177-3AD203B41FA5}">
                      <a16:colId xmlns:a16="http://schemas.microsoft.com/office/drawing/2014/main" val="46785089"/>
                    </a:ext>
                  </a:extLst>
                </a:gridCol>
              </a:tblGrid>
              <a:tr h="659529">
                <a:tc>
                  <a:txBody>
                    <a:bodyPr/>
                    <a:lstStyle/>
                    <a:p>
                      <a:pPr algn="ctr"/>
                      <a:r>
                        <a:rPr lang="en-US" sz="4800" dirty="0" smtClean="0">
                          <a:solidFill>
                            <a:schemeClr val="tx1"/>
                          </a:solidFill>
                          <a:latin typeface="SutonnyMJ" pitchFamily="2" charset="0"/>
                        </a:rPr>
                        <a:t>DcKvÛ</a:t>
                      </a:r>
                      <a:r>
                        <a:rPr lang="en-US" sz="4800" baseline="0" dirty="0" smtClean="0">
                          <a:solidFill>
                            <a:schemeClr val="tx1"/>
                          </a:solidFill>
                          <a:latin typeface="SutonnyMJ" pitchFamily="2" charset="0"/>
                        </a:rPr>
                        <a:t> </a:t>
                      </a:r>
                      <a:endParaRPr lang="en-US" sz="4800" dirty="0">
                        <a:solidFill>
                          <a:schemeClr val="tx1"/>
                        </a:solidFill>
                        <a:latin typeface="SutonnyMJ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800" dirty="0" smtClean="0">
                          <a:solidFill>
                            <a:schemeClr val="tx1"/>
                          </a:solidFill>
                          <a:latin typeface="SutonnyMJ" pitchFamily="2" charset="0"/>
                        </a:rPr>
                        <a:t>cÎ</a:t>
                      </a:r>
                      <a:endParaRPr lang="en-US" sz="4800" dirty="0">
                        <a:solidFill>
                          <a:schemeClr val="tx1"/>
                        </a:solidFill>
                        <a:latin typeface="SutonnyMJ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7105309"/>
                  </a:ext>
                </a:extLst>
              </a:tr>
              <a:tr h="806092">
                <a:tc>
                  <a:txBody>
                    <a:bodyPr/>
                    <a:lstStyle/>
                    <a:p>
                      <a:pPr algn="ctr"/>
                      <a:r>
                        <a:rPr lang="en-US" sz="6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*</a:t>
                      </a:r>
                      <a:endParaRPr lang="en-US" sz="6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</a:t>
                      </a:r>
                      <a:endParaRPr lang="en-US" sz="6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8933228"/>
                  </a:ext>
                </a:extLst>
              </a:tr>
              <a:tr h="806092">
                <a:tc>
                  <a:txBody>
                    <a:bodyPr/>
                    <a:lstStyle/>
                    <a:p>
                      <a:pPr algn="ctr"/>
                      <a:r>
                        <a:rPr lang="en-US" sz="6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endParaRPr lang="en-US" sz="6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2,3</a:t>
                      </a:r>
                      <a:endParaRPr lang="en-US" sz="6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6410736"/>
                  </a:ext>
                </a:extLst>
              </a:tr>
              <a:tr h="806092">
                <a:tc>
                  <a:txBody>
                    <a:bodyPr/>
                    <a:lstStyle/>
                    <a:p>
                      <a:pPr algn="ctr"/>
                      <a:r>
                        <a:rPr lang="en-US" sz="6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en-US" sz="6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4,5</a:t>
                      </a:r>
                      <a:endParaRPr lang="en-US" sz="6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041497"/>
                  </a:ext>
                </a:extLst>
              </a:tr>
              <a:tr h="806092">
                <a:tc>
                  <a:txBody>
                    <a:bodyPr/>
                    <a:lstStyle/>
                    <a:p>
                      <a:pPr algn="ctr"/>
                      <a:r>
                        <a:rPr lang="en-US" sz="6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endParaRPr lang="en-US" sz="6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6,7</a:t>
                      </a:r>
                      <a:endParaRPr lang="en-US" sz="6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3476292"/>
                  </a:ext>
                </a:extLst>
              </a:tr>
              <a:tr h="806092">
                <a:tc>
                  <a:txBody>
                    <a:bodyPr/>
                    <a:lstStyle/>
                    <a:p>
                      <a:pPr marL="285750" indent="-285750" algn="ctr">
                        <a:buFont typeface="Arial" panose="020B0604020202020204" pitchFamily="34" charset="0"/>
                        <a:buChar char="•"/>
                      </a:pPr>
                      <a:r>
                        <a:rPr lang="en-US" sz="6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6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8,9</a:t>
                      </a:r>
                      <a:endParaRPr lang="en-US" sz="6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34337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6254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89936" y="840658"/>
            <a:ext cx="10493476" cy="64633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3600" dirty="0" smtClean="0">
                <a:latin typeface="SutonnyMJ" pitchFamily="2" charset="0"/>
              </a:rPr>
              <a:t>wb‡Pi </a:t>
            </a:r>
            <a:r>
              <a:rPr lang="en-US" sz="3600" dirty="0" err="1">
                <a:latin typeface="SutonnyMJ" pitchFamily="2" charset="0"/>
              </a:rPr>
              <a:t>msL¨v¸wj‡K</a:t>
            </a:r>
            <a:r>
              <a:rPr lang="en-US" sz="3600" dirty="0">
                <a:latin typeface="SutonnyMJ" pitchFamily="2" charset="0"/>
              </a:rPr>
              <a:t> KvÛ I cÎ c×wZ‡Z Dc¯’</a:t>
            </a:r>
            <a:r>
              <a:rPr lang="en-US" sz="3600" dirty="0" err="1">
                <a:latin typeface="SutonnyMJ" pitchFamily="2" charset="0"/>
              </a:rPr>
              <a:t>vcb</a:t>
            </a:r>
            <a:r>
              <a:rPr lang="en-US" sz="3600" dirty="0">
                <a:latin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</a:rPr>
              <a:t>Kwi</a:t>
            </a:r>
            <a:endParaRPr lang="en-US" sz="3600" dirty="0">
              <a:latin typeface="SutonnyMJ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89935" y="1769805"/>
            <a:ext cx="10493477" cy="272845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742950" indent="-742950">
              <a:buAutoNum type="arabicPlain" startAt="173"/>
            </a:pPr>
            <a:r>
              <a:rPr lang="en-US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126  136  150  146  168  119  176  125  146</a:t>
            </a:r>
          </a:p>
          <a:p>
            <a:pPr marL="742950" indent="-742950">
              <a:buAutoNum type="arabicPlain" startAt="138"/>
            </a:pPr>
            <a:r>
              <a:rPr lang="en-US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158  161  128  135  145  156  164  163  156  </a:t>
            </a:r>
          </a:p>
          <a:p>
            <a:r>
              <a:rPr lang="en-US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132  165  152  153  135  147  154  135  157</a:t>
            </a:r>
          </a:p>
          <a:p>
            <a:r>
              <a:rPr lang="en-US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142  144  148  147  149  140  144  145  142  136 </a:t>
            </a:r>
          </a:p>
          <a:p>
            <a:pPr marL="742950" indent="-742950">
              <a:buAutoNum type="arabicPlain" startAt="140"/>
            </a:pPr>
            <a:endParaRPr lang="en-US" sz="4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89935" y="4911213"/>
            <a:ext cx="11194026" cy="8309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SutonnyMJ" pitchFamily="2" charset="0"/>
              </a:rPr>
              <a:t>cÖ`Ë Z_¨</a:t>
            </a:r>
            <a:r>
              <a:rPr lang="en-US" sz="4000" dirty="0" err="1" smtClean="0">
                <a:latin typeface="SutonnyMJ" pitchFamily="2" charset="0"/>
              </a:rPr>
              <a:t>mvwii</a:t>
            </a:r>
            <a:r>
              <a:rPr lang="en-US" sz="4000" dirty="0" smtClean="0">
                <a:latin typeface="SutonnyMJ" pitchFamily="2" charset="0"/>
              </a:rPr>
              <a:t> Kv‡Ûi </a:t>
            </a:r>
            <a:r>
              <a:rPr lang="en-US" sz="4000" dirty="0" err="1">
                <a:latin typeface="SutonnyMJ" pitchFamily="2" charset="0"/>
              </a:rPr>
              <a:t>AsK¸wj</a:t>
            </a:r>
            <a:r>
              <a:rPr lang="en-US" sz="4000" dirty="0">
                <a:latin typeface="SutonnyMJ" pitchFamily="2" charset="0"/>
              </a:rPr>
              <a:t> </a:t>
            </a:r>
            <a:r>
              <a:rPr lang="en-US" sz="4000" dirty="0" err="1">
                <a:latin typeface="SutonnyMJ" pitchFamily="2" charset="0"/>
              </a:rPr>
              <a:t>n‡”Q</a:t>
            </a:r>
            <a:r>
              <a:rPr lang="en-US" sz="4000" dirty="0">
                <a:latin typeface="SutonnyMJ" pitchFamily="2" charset="0"/>
              </a:rPr>
              <a:t> 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11, 12,13,14,15,16 </a:t>
            </a:r>
            <a:r>
              <a:rPr lang="en-US" sz="4800" dirty="0" smtClean="0">
                <a:latin typeface="SutonnyMJ" pitchFamily="2" charset="0"/>
              </a:rPr>
              <a:t>I</a:t>
            </a:r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  <a:endParaRPr lang="en-US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3642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6847248"/>
              </p:ext>
            </p:extLst>
          </p:nvPr>
        </p:nvGraphicFramePr>
        <p:xfrm>
          <a:off x="2032000" y="958644"/>
          <a:ext cx="8128000" cy="573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3541914510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134280755"/>
                    </a:ext>
                  </a:extLst>
                </a:gridCol>
              </a:tblGrid>
              <a:tr h="788639">
                <a:tc>
                  <a:txBody>
                    <a:bodyPr/>
                    <a:lstStyle/>
                    <a:p>
                      <a:pPr algn="ctr"/>
                      <a:r>
                        <a:rPr lang="en-US" sz="4800" dirty="0" smtClean="0">
                          <a:solidFill>
                            <a:schemeClr val="tx1"/>
                          </a:solidFill>
                          <a:latin typeface="SutonnyMJ" pitchFamily="2" charset="0"/>
                        </a:rPr>
                        <a:t>KvÛ</a:t>
                      </a:r>
                      <a:r>
                        <a:rPr lang="en-US" sz="4800" baseline="0" dirty="0" smtClean="0">
                          <a:solidFill>
                            <a:schemeClr val="tx1"/>
                          </a:solidFill>
                          <a:latin typeface="SutonnyMJ" pitchFamily="2" charset="0"/>
                        </a:rPr>
                        <a:t> </a:t>
                      </a:r>
                      <a:endParaRPr lang="en-US" sz="4800" dirty="0">
                        <a:solidFill>
                          <a:schemeClr val="tx1"/>
                        </a:solidFill>
                        <a:latin typeface="SutonnyMJ" pitchFamily="2" charset="0"/>
                      </a:endParaRP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800" dirty="0" smtClean="0">
                          <a:solidFill>
                            <a:schemeClr val="tx1"/>
                          </a:solidFill>
                          <a:latin typeface="SutonnyMJ" pitchFamily="2" charset="0"/>
                        </a:rPr>
                        <a:t>cÎ</a:t>
                      </a:r>
                      <a:endParaRPr lang="en-US" sz="4800" dirty="0">
                        <a:solidFill>
                          <a:schemeClr val="tx1"/>
                        </a:solidFill>
                        <a:latin typeface="SutonnyMJ" pitchFamily="2" charset="0"/>
                      </a:endParaRP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9255092"/>
                  </a:ext>
                </a:extLst>
              </a:tr>
              <a:tr h="671803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en-US" sz="4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4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US" sz="4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0513546"/>
                  </a:ext>
                </a:extLst>
              </a:tr>
              <a:tr h="671803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US" sz="4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4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568</a:t>
                      </a:r>
                      <a:endParaRPr lang="en-US" sz="4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9184788"/>
                  </a:ext>
                </a:extLst>
              </a:tr>
              <a:tr h="671803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en-US" sz="4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4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255668</a:t>
                      </a:r>
                      <a:endParaRPr lang="en-US" sz="4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6860881"/>
                  </a:ext>
                </a:extLst>
              </a:tr>
              <a:tr h="671803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en-US" sz="4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4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00224455667789</a:t>
                      </a:r>
                      <a:endParaRPr lang="en-US" sz="4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5116187"/>
                  </a:ext>
                </a:extLst>
              </a:tr>
              <a:tr h="671803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en-US" sz="4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4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02346678</a:t>
                      </a:r>
                      <a:endParaRPr lang="en-US" sz="4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5911212"/>
                  </a:ext>
                </a:extLst>
              </a:tr>
              <a:tr h="671803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en-US" sz="4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4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12458</a:t>
                      </a:r>
                      <a:endParaRPr lang="en-US" sz="4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7788294"/>
                  </a:ext>
                </a:extLst>
              </a:tr>
              <a:tr h="671803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en-US" sz="4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4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  <a:endParaRPr lang="en-US" sz="4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4591475"/>
                  </a:ext>
                </a:extLst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1445342" y="147484"/>
            <a:ext cx="10220632" cy="69317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  <a:latin typeface="SutonnyMJ" pitchFamily="2" charset="0"/>
              </a:rPr>
              <a:t>cÖ`Ë  </a:t>
            </a:r>
            <a:r>
              <a:rPr lang="en-US" sz="3600" dirty="0" err="1">
                <a:solidFill>
                  <a:schemeClr val="tx1"/>
                </a:solidFill>
                <a:latin typeface="SutonnyMJ" pitchFamily="2" charset="0"/>
              </a:rPr>
              <a:t>msL¨v¸wj‡K</a:t>
            </a:r>
            <a:r>
              <a:rPr lang="en-US" sz="3600" dirty="0">
                <a:solidFill>
                  <a:schemeClr val="tx1"/>
                </a:solidFill>
                <a:latin typeface="SutonnyMJ" pitchFamily="2" charset="0"/>
              </a:rPr>
              <a:t> KvÛ I cÎ c×wZ‡Z Dc¯’</a:t>
            </a:r>
            <a:r>
              <a:rPr lang="en-US" sz="3600" dirty="0" err="1">
                <a:solidFill>
                  <a:schemeClr val="tx1"/>
                </a:solidFill>
                <a:latin typeface="SutonnyMJ" pitchFamily="2" charset="0"/>
              </a:rPr>
              <a:t>vcb</a:t>
            </a:r>
            <a:r>
              <a:rPr lang="en-US" sz="3600" dirty="0">
                <a:solidFill>
                  <a:schemeClr val="tx1"/>
                </a:solidFill>
                <a:latin typeface="SutonnyMJ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SutonnyMJ" pitchFamily="2" charset="0"/>
              </a:rPr>
              <a:t>Kiv</a:t>
            </a:r>
            <a:r>
              <a:rPr lang="en-US" sz="3600" dirty="0" smtClean="0">
                <a:solidFill>
                  <a:schemeClr val="tx1"/>
                </a:solidFill>
                <a:latin typeface="SutonnyMJ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SutonnyMJ" pitchFamily="2" charset="0"/>
              </a:rPr>
              <a:t>n‡jv</a:t>
            </a:r>
            <a:r>
              <a:rPr lang="en-US" sz="3600" dirty="0" smtClean="0">
                <a:solidFill>
                  <a:schemeClr val="tx1"/>
                </a:solidFill>
                <a:latin typeface="SutonnyMJ" pitchFamily="2" charset="0"/>
              </a:rPr>
              <a:t> </a:t>
            </a:r>
            <a:endParaRPr lang="en-US" sz="3600" dirty="0">
              <a:solidFill>
                <a:schemeClr val="tx1"/>
              </a:solidFill>
              <a:latin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0639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342103" y="634181"/>
            <a:ext cx="9276736" cy="70788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en-US" sz="4000" dirty="0" smtClean="0">
                <a:latin typeface="SutonnyMJ" pitchFamily="2" charset="0"/>
              </a:rPr>
              <a:t>wb‡Pi </a:t>
            </a:r>
            <a:r>
              <a:rPr lang="en-US" sz="4000" dirty="0" err="1">
                <a:latin typeface="SutonnyMJ" pitchFamily="2" charset="0"/>
              </a:rPr>
              <a:t>msL¨v¸wj‡K</a:t>
            </a:r>
            <a:r>
              <a:rPr lang="en-US" sz="4000" dirty="0">
                <a:latin typeface="SutonnyMJ" pitchFamily="2" charset="0"/>
              </a:rPr>
              <a:t> KvÛ I cÎ c×wZ‡Z Dc¯’</a:t>
            </a:r>
            <a:r>
              <a:rPr lang="en-US" sz="4000" dirty="0" err="1">
                <a:latin typeface="SutonnyMJ" pitchFamily="2" charset="0"/>
              </a:rPr>
              <a:t>vcb</a:t>
            </a:r>
            <a:r>
              <a:rPr lang="en-US" sz="4000" dirty="0">
                <a:latin typeface="SutonnyMJ" pitchFamily="2" charset="0"/>
              </a:rPr>
              <a:t> </a:t>
            </a:r>
            <a:r>
              <a:rPr lang="en-US" sz="4000" dirty="0" err="1">
                <a:latin typeface="SutonnyMJ" pitchFamily="2" charset="0"/>
              </a:rPr>
              <a:t>Kwi</a:t>
            </a:r>
            <a:endParaRPr lang="en-US" sz="4000" dirty="0">
              <a:latin typeface="SutonnyMJ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696064" y="1681315"/>
            <a:ext cx="7964129" cy="342162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60  63  78  78  79  65  75  82  83  66 67  68  69  70  71  72  72  73  73  74 74  85  74  63  64  74  75  65  75  76  76 81  66  77   61  62  80  76  77  83  84  84  85  74  86  87  88  89  68  67</a:t>
            </a:r>
            <a:endParaRPr lang="en-US" sz="4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342103" y="5678129"/>
            <a:ext cx="8701549" cy="85540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>
                <a:solidFill>
                  <a:schemeClr val="tx1"/>
                </a:solidFill>
                <a:latin typeface="SutonnyMJ" pitchFamily="2" charset="0"/>
              </a:rPr>
              <a:t>cÖ`Ë Z_¨</a:t>
            </a:r>
            <a:r>
              <a:rPr lang="en-US" sz="4000" dirty="0" err="1">
                <a:solidFill>
                  <a:schemeClr val="tx1"/>
                </a:solidFill>
                <a:latin typeface="SutonnyMJ" pitchFamily="2" charset="0"/>
              </a:rPr>
              <a:t>mvwii</a:t>
            </a:r>
            <a:r>
              <a:rPr lang="en-US" sz="4000" dirty="0">
                <a:solidFill>
                  <a:schemeClr val="tx1"/>
                </a:solidFill>
                <a:latin typeface="SutonnyMJ" pitchFamily="2" charset="0"/>
              </a:rPr>
              <a:t> Kv‡Ûi </a:t>
            </a:r>
            <a:r>
              <a:rPr lang="en-US" sz="4000" dirty="0" err="1">
                <a:solidFill>
                  <a:schemeClr val="tx1"/>
                </a:solidFill>
                <a:latin typeface="SutonnyMJ" pitchFamily="2" charset="0"/>
              </a:rPr>
              <a:t>AsK¸wj</a:t>
            </a:r>
            <a:r>
              <a:rPr lang="en-US" sz="4000" dirty="0">
                <a:solidFill>
                  <a:schemeClr val="tx1"/>
                </a:solidFill>
                <a:latin typeface="SutonnyMJ" pitchFamily="2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SutonnyMJ" pitchFamily="2" charset="0"/>
              </a:rPr>
              <a:t>n‡”</a:t>
            </a:r>
            <a:r>
              <a:rPr lang="en-US" sz="4000" dirty="0" err="1" smtClean="0">
                <a:solidFill>
                  <a:schemeClr val="tx1"/>
                </a:solidFill>
                <a:latin typeface="SutonnyMJ" pitchFamily="2" charset="0"/>
              </a:rPr>
              <a:t>Q</a:t>
            </a:r>
            <a:r>
              <a:rPr lang="en-US" sz="4000" dirty="0" smtClean="0">
                <a:solidFill>
                  <a:schemeClr val="tx1"/>
                </a:solidFill>
                <a:latin typeface="SutonnyMJ" pitchFamily="2" charset="0"/>
              </a:rPr>
              <a:t>: </a:t>
            </a:r>
            <a:r>
              <a:rPr lang="en-US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6, 7 </a:t>
            </a:r>
            <a:r>
              <a:rPr lang="en-US" sz="4000" dirty="0" smtClean="0">
                <a:solidFill>
                  <a:schemeClr val="tx1"/>
                </a:solidFill>
                <a:latin typeface="SutonnyMJ" pitchFamily="2" charset="0"/>
              </a:rPr>
              <a:t>I </a:t>
            </a:r>
            <a:r>
              <a:rPr lang="en-US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en-US" sz="4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4441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50374" y="1076632"/>
            <a:ext cx="10707329" cy="70788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SutonnyMJ" pitchFamily="2" charset="0"/>
              </a:rPr>
              <a:t>cÖ`Ë  </a:t>
            </a:r>
            <a:r>
              <a:rPr lang="en-US" sz="4000" dirty="0" err="1">
                <a:latin typeface="SutonnyMJ" pitchFamily="2" charset="0"/>
              </a:rPr>
              <a:t>msL¨v¸wj‡K</a:t>
            </a:r>
            <a:r>
              <a:rPr lang="en-US" sz="4000" dirty="0">
                <a:latin typeface="SutonnyMJ" pitchFamily="2" charset="0"/>
              </a:rPr>
              <a:t> </a:t>
            </a:r>
            <a:r>
              <a:rPr lang="en-US" sz="4000" dirty="0" err="1">
                <a:latin typeface="SutonnyMJ" pitchFamily="2" charset="0"/>
              </a:rPr>
              <a:t>KvÛ</a:t>
            </a:r>
            <a:r>
              <a:rPr lang="en-US" sz="4000" dirty="0">
                <a:latin typeface="SutonnyMJ" pitchFamily="2" charset="0"/>
              </a:rPr>
              <a:t> I </a:t>
            </a:r>
            <a:r>
              <a:rPr lang="en-US" sz="4000" dirty="0" err="1">
                <a:latin typeface="SutonnyMJ" pitchFamily="2" charset="0"/>
              </a:rPr>
              <a:t>cÎ</a:t>
            </a:r>
            <a:r>
              <a:rPr lang="en-US" sz="4000" dirty="0">
                <a:latin typeface="SutonnyMJ" pitchFamily="2" charset="0"/>
              </a:rPr>
              <a:t> c×wZ‡Z Dc¯’</a:t>
            </a:r>
            <a:r>
              <a:rPr lang="en-US" sz="4000" dirty="0" err="1">
                <a:latin typeface="SutonnyMJ" pitchFamily="2" charset="0"/>
              </a:rPr>
              <a:t>vcb</a:t>
            </a:r>
            <a:r>
              <a:rPr lang="en-US" sz="4000" dirty="0">
                <a:latin typeface="SutonnyMJ" pitchFamily="2" charset="0"/>
              </a:rPr>
              <a:t> </a:t>
            </a:r>
            <a:r>
              <a:rPr lang="en-US" sz="4000" dirty="0" err="1">
                <a:latin typeface="SutonnyMJ" pitchFamily="2" charset="0"/>
              </a:rPr>
              <a:t>Kiv</a:t>
            </a:r>
            <a:r>
              <a:rPr lang="en-US" sz="4000" dirty="0">
                <a:latin typeface="SutonnyMJ" pitchFamily="2" charset="0"/>
              </a:rPr>
              <a:t> </a:t>
            </a:r>
            <a:r>
              <a:rPr lang="en-US" sz="4000" dirty="0" err="1">
                <a:latin typeface="SutonnyMJ" pitchFamily="2" charset="0"/>
              </a:rPr>
              <a:t>n‡jv</a:t>
            </a:r>
            <a:r>
              <a:rPr lang="en-US" sz="4000" dirty="0">
                <a:latin typeface="SutonnyMJ" pitchFamily="2" charset="0"/>
              </a:rPr>
              <a:t> 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5848389"/>
              </p:ext>
            </p:extLst>
          </p:nvPr>
        </p:nvGraphicFramePr>
        <p:xfrm>
          <a:off x="1678039" y="2253498"/>
          <a:ext cx="8970297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90099">
                  <a:extLst>
                    <a:ext uri="{9D8B030D-6E8A-4147-A177-3AD203B41FA5}">
                      <a16:colId xmlns:a16="http://schemas.microsoft.com/office/drawing/2014/main" val="3072257268"/>
                    </a:ext>
                  </a:extLst>
                </a:gridCol>
                <a:gridCol w="2990099">
                  <a:extLst>
                    <a:ext uri="{9D8B030D-6E8A-4147-A177-3AD203B41FA5}">
                      <a16:colId xmlns:a16="http://schemas.microsoft.com/office/drawing/2014/main" val="4198441666"/>
                    </a:ext>
                  </a:extLst>
                </a:gridCol>
                <a:gridCol w="2990099">
                  <a:extLst>
                    <a:ext uri="{9D8B030D-6E8A-4147-A177-3AD203B41FA5}">
                      <a16:colId xmlns:a16="http://schemas.microsoft.com/office/drawing/2014/main" val="21180066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err="1" smtClean="0">
                          <a:latin typeface="SutonnyMJ" pitchFamily="2" charset="0"/>
                        </a:rPr>
                        <a:t>KvÛ</a:t>
                      </a:r>
                      <a:endParaRPr lang="en-US" sz="3600" dirty="0">
                        <a:latin typeface="SutonnyMJ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err="1" smtClean="0">
                          <a:latin typeface="SutonnyMJ" pitchFamily="2" charset="0"/>
                        </a:rPr>
                        <a:t>DcKvÛ</a:t>
                      </a:r>
                      <a:endParaRPr lang="en-US" sz="3600" dirty="0">
                        <a:latin typeface="SutonnyMJ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err="1" smtClean="0">
                          <a:latin typeface="SutonnyMJ" pitchFamily="2" charset="0"/>
                        </a:rPr>
                        <a:t>cÎ</a:t>
                      </a:r>
                      <a:endParaRPr lang="en-US" sz="3600" dirty="0">
                        <a:latin typeface="SutonnyMJ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7387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3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36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</a:t>
                      </a:r>
                      <a:r>
                        <a:rPr lang="en-US" sz="3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*</a:t>
                      </a:r>
                      <a:endParaRPr lang="en-US" sz="3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012334</a:t>
                      </a:r>
                      <a:endParaRPr lang="en-US" sz="3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6049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3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71500" indent="-571500" algn="ctr">
                        <a:buFont typeface="Arial" panose="020B0604020202020204" pitchFamily="34" charset="0"/>
                        <a:buChar char="•"/>
                      </a:pPr>
                      <a:r>
                        <a:rPr lang="en-US" sz="36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</a:t>
                      </a:r>
                      <a:endParaRPr lang="en-US" sz="3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556677889</a:t>
                      </a:r>
                      <a:endParaRPr lang="en-US" sz="3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0477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3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en-US" sz="3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*</a:t>
                      </a:r>
                      <a:endParaRPr lang="en-US" sz="3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0122344444</a:t>
                      </a:r>
                      <a:endParaRPr lang="en-US" sz="3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4795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3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71500" indent="-571500" algn="ctr">
                        <a:buFont typeface="Arial" panose="020B0604020202020204" pitchFamily="34" charset="0"/>
                        <a:buChar char="•"/>
                      </a:pPr>
                      <a:r>
                        <a:rPr lang="en-US" sz="3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3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555666777889</a:t>
                      </a:r>
                      <a:endParaRPr lang="en-US" sz="3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9144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sz="3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3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*</a:t>
                      </a:r>
                      <a:endParaRPr lang="en-US" sz="3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0123344</a:t>
                      </a:r>
                      <a:endParaRPr lang="en-US" sz="3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6717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36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571500" indent="-571500" algn="ctr">
                        <a:buFont typeface="Arial" panose="020B0604020202020204" pitchFamily="34" charset="0"/>
                        <a:buChar char="•"/>
                      </a:pPr>
                      <a:r>
                        <a:rPr lang="en-US" sz="3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3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556789</a:t>
                      </a:r>
                      <a:endParaRPr lang="en-US" sz="3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01524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8829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84902" y="929148"/>
            <a:ext cx="9158749" cy="70788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</a:t>
            </a:r>
            <a:r>
              <a:rPr lang="en-US" sz="4000" dirty="0" smtClean="0">
                <a:latin typeface="SutonnyMJ" pitchFamily="2" charset="0"/>
              </a:rPr>
              <a:t>wb‡Pi </a:t>
            </a:r>
            <a:r>
              <a:rPr lang="en-US" sz="4000" dirty="0" err="1">
                <a:latin typeface="SutonnyMJ" pitchFamily="2" charset="0"/>
              </a:rPr>
              <a:t>msL¨v¸wj‡K</a:t>
            </a:r>
            <a:r>
              <a:rPr lang="en-US" sz="4000" dirty="0">
                <a:latin typeface="SutonnyMJ" pitchFamily="2" charset="0"/>
              </a:rPr>
              <a:t> </a:t>
            </a:r>
            <a:r>
              <a:rPr lang="en-US" sz="4000" dirty="0" err="1">
                <a:latin typeface="SutonnyMJ" pitchFamily="2" charset="0"/>
              </a:rPr>
              <a:t>KvÛ</a:t>
            </a:r>
            <a:r>
              <a:rPr lang="en-US" sz="4000" dirty="0">
                <a:latin typeface="SutonnyMJ" pitchFamily="2" charset="0"/>
              </a:rPr>
              <a:t> I </a:t>
            </a:r>
            <a:r>
              <a:rPr lang="en-US" sz="4000" dirty="0" err="1">
                <a:latin typeface="SutonnyMJ" pitchFamily="2" charset="0"/>
              </a:rPr>
              <a:t>cÎ</a:t>
            </a:r>
            <a:r>
              <a:rPr lang="en-US" sz="4000" dirty="0">
                <a:latin typeface="SutonnyMJ" pitchFamily="2" charset="0"/>
              </a:rPr>
              <a:t> c×wZ‡Z Dc¯’</a:t>
            </a:r>
            <a:r>
              <a:rPr lang="en-US" sz="4000" dirty="0" err="1">
                <a:latin typeface="SutonnyMJ" pitchFamily="2" charset="0"/>
              </a:rPr>
              <a:t>vcb</a:t>
            </a:r>
            <a:r>
              <a:rPr lang="en-US" sz="4000" dirty="0">
                <a:latin typeface="SutonnyMJ" pitchFamily="2" charset="0"/>
              </a:rPr>
              <a:t> </a:t>
            </a:r>
            <a:r>
              <a:rPr lang="en-US" sz="4000" dirty="0" err="1">
                <a:latin typeface="SutonnyMJ" pitchFamily="2" charset="0"/>
              </a:rPr>
              <a:t>Kwi</a:t>
            </a:r>
            <a:endParaRPr lang="en-US" sz="4000" dirty="0">
              <a:latin typeface="SutonnyMJ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482211" y="1828801"/>
            <a:ext cx="7964129" cy="374608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742950" indent="-742950" algn="just">
              <a:buAutoNum type="arabicPlain" startAt="60"/>
            </a:pPr>
            <a:r>
              <a:rPr lang="en-US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63  78  78  79  65  75  82  53  66</a:t>
            </a:r>
          </a:p>
          <a:p>
            <a:pPr marL="742950" indent="-742950" algn="just">
              <a:buAutoNum type="arabicPlain" startAt="77"/>
            </a:pPr>
            <a:r>
              <a:rPr lang="en-US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68  69  70  71  72  72  73  73  54  </a:t>
            </a:r>
          </a:p>
          <a:p>
            <a:pPr marL="742950" indent="-742950" algn="just">
              <a:buAutoNum type="arabicPlain" startAt="74"/>
            </a:pPr>
            <a:r>
              <a:rPr lang="en-US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55  74  63  64  74  75  65  75  76 </a:t>
            </a:r>
          </a:p>
          <a:p>
            <a:pPr marL="742950" indent="-742950" algn="just">
              <a:buAutoNum type="arabicPlain" startAt="76"/>
            </a:pPr>
            <a:r>
              <a:rPr lang="en-US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81  66  77  61  62  80  76  77  83</a:t>
            </a:r>
          </a:p>
          <a:p>
            <a:pPr marL="742950" indent="-742950" algn="just">
              <a:buAutoNum type="arabicPlain" startAt="54"/>
            </a:pPr>
            <a:r>
              <a:rPr lang="en-US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84  85  74  86  87  70  59  78  67 </a:t>
            </a:r>
          </a:p>
          <a:p>
            <a:pPr algn="just"/>
            <a:r>
              <a:rPr lang="en-US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67  68  71  60  71  62  72   73  61  74 </a:t>
            </a:r>
            <a:endParaRPr lang="en-US" sz="4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84902" y="5928852"/>
            <a:ext cx="9158749" cy="5604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  <a:latin typeface="SutonnyMJ" pitchFamily="2" charset="0"/>
              </a:rPr>
              <a:t>cÖ`Ë Z_¨</a:t>
            </a:r>
            <a:r>
              <a:rPr lang="en-US" sz="4000" dirty="0" err="1">
                <a:solidFill>
                  <a:schemeClr val="tx1"/>
                </a:solidFill>
                <a:latin typeface="SutonnyMJ" pitchFamily="2" charset="0"/>
              </a:rPr>
              <a:t>mvwii</a:t>
            </a:r>
            <a:r>
              <a:rPr lang="en-US" sz="4000" dirty="0">
                <a:solidFill>
                  <a:schemeClr val="tx1"/>
                </a:solidFill>
                <a:latin typeface="SutonnyMJ" pitchFamily="2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SutonnyMJ" pitchFamily="2" charset="0"/>
              </a:rPr>
              <a:t>Kv‡Ûi</a:t>
            </a:r>
            <a:r>
              <a:rPr lang="en-US" sz="4000" dirty="0">
                <a:solidFill>
                  <a:schemeClr val="tx1"/>
                </a:solidFill>
                <a:latin typeface="SutonnyMJ" pitchFamily="2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SutonnyMJ" pitchFamily="2" charset="0"/>
              </a:rPr>
              <a:t>AsK¸wj</a:t>
            </a:r>
            <a:r>
              <a:rPr lang="en-US" sz="4000" dirty="0">
                <a:solidFill>
                  <a:schemeClr val="tx1"/>
                </a:solidFill>
                <a:latin typeface="SutonnyMJ" pitchFamily="2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SutonnyMJ" pitchFamily="2" charset="0"/>
              </a:rPr>
              <a:t>n‡”Q</a:t>
            </a:r>
            <a:r>
              <a:rPr lang="en-US" sz="4000" dirty="0">
                <a:solidFill>
                  <a:schemeClr val="tx1"/>
                </a:solidFill>
                <a:latin typeface="SutonnyMJ" pitchFamily="2" charset="0"/>
              </a:rPr>
              <a:t>: </a:t>
            </a:r>
            <a:r>
              <a:rPr lang="en-US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5,6, </a:t>
            </a:r>
            <a:r>
              <a:rPr lang="en-US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</a:t>
            </a:r>
            <a:r>
              <a:rPr lang="en-US" sz="4000" dirty="0">
                <a:solidFill>
                  <a:schemeClr val="tx1"/>
                </a:solidFill>
                <a:latin typeface="SutonnyMJ" pitchFamily="2" charset="0"/>
              </a:rPr>
              <a:t>I </a:t>
            </a:r>
            <a:r>
              <a:rPr lang="en-US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138293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4531404"/>
              </p:ext>
            </p:extLst>
          </p:nvPr>
        </p:nvGraphicFramePr>
        <p:xfrm>
          <a:off x="2046749" y="1401096"/>
          <a:ext cx="8173884" cy="530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24628">
                  <a:extLst>
                    <a:ext uri="{9D8B030D-6E8A-4147-A177-3AD203B41FA5}">
                      <a16:colId xmlns:a16="http://schemas.microsoft.com/office/drawing/2014/main" val="2816514881"/>
                    </a:ext>
                  </a:extLst>
                </a:gridCol>
                <a:gridCol w="2724628">
                  <a:extLst>
                    <a:ext uri="{9D8B030D-6E8A-4147-A177-3AD203B41FA5}">
                      <a16:colId xmlns:a16="http://schemas.microsoft.com/office/drawing/2014/main" val="2263084292"/>
                    </a:ext>
                  </a:extLst>
                </a:gridCol>
                <a:gridCol w="2724628">
                  <a:extLst>
                    <a:ext uri="{9D8B030D-6E8A-4147-A177-3AD203B41FA5}">
                      <a16:colId xmlns:a16="http://schemas.microsoft.com/office/drawing/2014/main" val="4276240291"/>
                    </a:ext>
                  </a:extLst>
                </a:gridCol>
              </a:tblGrid>
              <a:tr h="608752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</a:rPr>
                        <a:t>KvÛ</a:t>
                      </a:r>
                      <a:endParaRPr lang="en-US" sz="3600" dirty="0">
                        <a:solidFill>
                          <a:schemeClr val="tx1"/>
                        </a:solidFill>
                        <a:latin typeface="SutonnyMJ" pitchFamily="2" charset="0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</a:rPr>
                        <a:t>DcKvÛ</a:t>
                      </a:r>
                      <a:endParaRPr lang="en-US" sz="3600" dirty="0">
                        <a:solidFill>
                          <a:schemeClr val="tx1"/>
                        </a:solidFill>
                        <a:latin typeface="SutonnyMJ" pitchFamily="2" charset="0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err="1" smtClean="0">
                          <a:solidFill>
                            <a:schemeClr val="tx1"/>
                          </a:solidFill>
                          <a:latin typeface="SutonnyMJ" pitchFamily="2" charset="0"/>
                        </a:rPr>
                        <a:t>cÎ</a:t>
                      </a:r>
                      <a:endParaRPr lang="en-US" sz="3600" dirty="0">
                        <a:solidFill>
                          <a:schemeClr val="tx1"/>
                        </a:solidFill>
                        <a:latin typeface="SutonnyMJ" pitchFamily="2" charset="0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168657"/>
                  </a:ext>
                </a:extLst>
              </a:tr>
              <a:tr h="4928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34459</a:t>
                      </a:r>
                      <a:endParaRPr lang="en-US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473141"/>
                  </a:ext>
                </a:extLst>
              </a:tr>
              <a:tr h="4928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*</a:t>
                      </a:r>
                      <a:endParaRPr lang="en-US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001122334</a:t>
                      </a:r>
                      <a:endParaRPr lang="en-US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371519"/>
                  </a:ext>
                </a:extLst>
              </a:tr>
              <a:tr h="492800"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buFont typeface="Arial" panose="020B0604020202020204" pitchFamily="34" charset="0"/>
                        <a:buChar char="•"/>
                      </a:pPr>
                      <a:r>
                        <a:rPr lang="en-US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556677889</a:t>
                      </a:r>
                      <a:endParaRPr lang="en-US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1110631"/>
                  </a:ext>
                </a:extLst>
              </a:tr>
              <a:tr h="4928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2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*</a:t>
                      </a:r>
                      <a:endParaRPr lang="en-US" sz="2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00111</a:t>
                      </a:r>
                      <a:endParaRPr lang="en-US" sz="2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2024712"/>
                  </a:ext>
                </a:extLst>
              </a:tr>
              <a:tr h="492800"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t</a:t>
                      </a:r>
                      <a:endParaRPr lang="en-US" sz="2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22233</a:t>
                      </a:r>
                      <a:endParaRPr lang="en-US" sz="2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4510025"/>
                  </a:ext>
                </a:extLst>
              </a:tr>
              <a:tr h="492800"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s</a:t>
                      </a:r>
                      <a:endParaRPr lang="en-US" sz="2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4444555</a:t>
                      </a:r>
                      <a:endParaRPr lang="en-US" sz="2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5023653"/>
                  </a:ext>
                </a:extLst>
              </a:tr>
              <a:tr h="492800"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f</a:t>
                      </a:r>
                      <a:endParaRPr lang="en-US" sz="2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6667777</a:t>
                      </a:r>
                      <a:endParaRPr lang="en-US" sz="2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2391321"/>
                  </a:ext>
                </a:extLst>
              </a:tr>
              <a:tr h="492800"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buFont typeface="Arial" panose="020B0604020202020204" pitchFamily="34" charset="0"/>
                        <a:buChar char="•"/>
                      </a:pPr>
                      <a:r>
                        <a:rPr lang="en-US" sz="2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2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8889</a:t>
                      </a:r>
                      <a:endParaRPr lang="en-US" sz="2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9339936"/>
                  </a:ext>
                </a:extLst>
              </a:tr>
              <a:tr h="4928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01233467</a:t>
                      </a:r>
                      <a:endParaRPr lang="en-US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6905834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1692788" y="560438"/>
            <a:ext cx="8881806" cy="60468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  <a:latin typeface="SutonnyMJ" pitchFamily="2" charset="0"/>
              </a:rPr>
              <a:t>cÖ`Ë  </a:t>
            </a:r>
            <a:r>
              <a:rPr lang="en-US" sz="3600" dirty="0" err="1">
                <a:solidFill>
                  <a:schemeClr val="tx1"/>
                </a:solidFill>
                <a:latin typeface="SutonnyMJ" pitchFamily="2" charset="0"/>
              </a:rPr>
              <a:t>msL¨v¸wj‡K</a:t>
            </a:r>
            <a:r>
              <a:rPr lang="en-US" sz="3600" dirty="0">
                <a:solidFill>
                  <a:schemeClr val="tx1"/>
                </a:solidFill>
                <a:latin typeface="SutonnyMJ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SutonnyMJ" pitchFamily="2" charset="0"/>
              </a:rPr>
              <a:t>KvÛ</a:t>
            </a:r>
            <a:r>
              <a:rPr lang="en-US" sz="3600" dirty="0">
                <a:solidFill>
                  <a:schemeClr val="tx1"/>
                </a:solidFill>
                <a:latin typeface="SutonnyMJ" pitchFamily="2" charset="0"/>
              </a:rPr>
              <a:t> I </a:t>
            </a:r>
            <a:r>
              <a:rPr lang="en-US" sz="3600" dirty="0" err="1">
                <a:solidFill>
                  <a:schemeClr val="tx1"/>
                </a:solidFill>
                <a:latin typeface="SutonnyMJ" pitchFamily="2" charset="0"/>
              </a:rPr>
              <a:t>cÎ</a:t>
            </a:r>
            <a:r>
              <a:rPr lang="en-US" sz="3600" dirty="0">
                <a:solidFill>
                  <a:schemeClr val="tx1"/>
                </a:solidFill>
                <a:latin typeface="SutonnyMJ" pitchFamily="2" charset="0"/>
              </a:rPr>
              <a:t> c×wZ‡Z Dc¯’</a:t>
            </a:r>
            <a:r>
              <a:rPr lang="en-US" sz="3600" dirty="0" err="1">
                <a:solidFill>
                  <a:schemeClr val="tx1"/>
                </a:solidFill>
                <a:latin typeface="SutonnyMJ" pitchFamily="2" charset="0"/>
              </a:rPr>
              <a:t>vcb</a:t>
            </a:r>
            <a:r>
              <a:rPr lang="en-US" sz="3600" dirty="0">
                <a:solidFill>
                  <a:schemeClr val="tx1"/>
                </a:solidFill>
                <a:latin typeface="SutonnyMJ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SutonnyMJ" pitchFamily="2" charset="0"/>
              </a:rPr>
              <a:t>Kiv</a:t>
            </a:r>
            <a:r>
              <a:rPr lang="en-US" sz="3600" dirty="0">
                <a:solidFill>
                  <a:schemeClr val="tx1"/>
                </a:solidFill>
                <a:latin typeface="SutonnyMJ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SutonnyMJ" pitchFamily="2" charset="0"/>
              </a:rPr>
              <a:t>n‡jv</a:t>
            </a:r>
            <a:r>
              <a:rPr lang="en-US" sz="3600" dirty="0">
                <a:solidFill>
                  <a:schemeClr val="tx1"/>
                </a:solidFill>
                <a:latin typeface="SutonnyMJ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49405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5889" y="468364"/>
            <a:ext cx="6931743" cy="1325563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9600" dirty="0" err="1">
                <a:latin typeface="SutonnyMJ" pitchFamily="2" charset="0"/>
              </a:rPr>
              <a:t>a</a:t>
            </a:r>
            <a:r>
              <a:rPr lang="en-US" sz="9600" dirty="0" err="1" smtClean="0">
                <a:latin typeface="SutonnyMJ" pitchFamily="2" charset="0"/>
              </a:rPr>
              <a:t>b¨ev</a:t>
            </a:r>
            <a:r>
              <a:rPr lang="en-US" sz="9600" dirty="0" smtClean="0">
                <a:latin typeface="SutonnyMJ" pitchFamily="2" charset="0"/>
              </a:rPr>
              <a:t>`</a:t>
            </a:r>
            <a:endParaRPr lang="en-US" sz="9600" dirty="0">
              <a:latin typeface="SutonnyMJ" pitchFamily="2" charset="0"/>
            </a:endParaRPr>
          </a:p>
        </p:txBody>
      </p:sp>
      <p:pic>
        <p:nvPicPr>
          <p:cNvPr id="4" name="Content Placeholder 3" descr="The &lt;strong&gt;water&lt;/strong&gt; &lt;strong&gt;lilies&lt;/strong&gt; are alive! They’re alive! – Garden Drama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825625"/>
            <a:ext cx="5801784" cy="4351338"/>
          </a:xfrm>
        </p:spPr>
      </p:pic>
    </p:spTree>
    <p:extLst>
      <p:ext uri="{BB962C8B-B14F-4D97-AF65-F5344CB8AC3E}">
        <p14:creationId xmlns:p14="http://schemas.microsoft.com/office/powerpoint/2010/main" val="363159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591</TotalTime>
  <Words>610</Words>
  <Application>Microsoft Office PowerPoint</Application>
  <PresentationFormat>Widescreen</PresentationFormat>
  <Paragraphs>143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Calibri</vt:lpstr>
      <vt:lpstr>Calibri Light</vt:lpstr>
      <vt:lpstr>SutonnyMJ</vt:lpstr>
      <vt:lpstr>Times New Roman</vt:lpstr>
      <vt:lpstr>Wingdings</vt:lpstr>
      <vt:lpstr>Office Theme</vt:lpstr>
      <vt:lpstr>¯^vMZg </vt:lpstr>
      <vt:lpstr>weµgcyi Av`k© wek¦we`¨vjq K‡jR</vt:lpstr>
      <vt:lpstr>KvÛ I cÎ c×wZ (Stem and Leaf Method) </vt:lpstr>
      <vt:lpstr>KvÛ I cÎ c×wZi cÖKvi‡f` </vt:lpstr>
      <vt:lpstr>GKwU mvwi‡Z web¨vmKiY 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ab¨ev`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Weµgcyi Av`k© wek¦we`</dc:title>
  <dc:creator>7728n72</dc:creator>
  <cp:lastModifiedBy>Windows User</cp:lastModifiedBy>
  <cp:revision>50</cp:revision>
  <dcterms:created xsi:type="dcterms:W3CDTF">2018-07-12T09:58:22Z</dcterms:created>
  <dcterms:modified xsi:type="dcterms:W3CDTF">2026-07-06T14:32:54Z</dcterms:modified>
</cp:coreProperties>
</file>