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5" r:id="rId4"/>
    <p:sldId id="261" r:id="rId5"/>
    <p:sldId id="258" r:id="rId6"/>
    <p:sldId id="280" r:id="rId7"/>
    <p:sldId id="274" r:id="rId8"/>
    <p:sldId id="281" r:id="rId9"/>
    <p:sldId id="276" r:id="rId10"/>
    <p:sldId id="277" r:id="rId11"/>
    <p:sldId id="278" r:id="rId12"/>
    <p:sldId id="265" r:id="rId13"/>
    <p:sldId id="266" r:id="rId14"/>
    <p:sldId id="279" r:id="rId15"/>
    <p:sldId id="269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94660"/>
  </p:normalViewPr>
  <p:slideViewPr>
    <p:cSldViewPr>
      <p:cViewPr varScale="1">
        <p:scale>
          <a:sx n="110" d="100"/>
          <a:sy n="110" d="100"/>
        </p:scale>
        <p:origin x="157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62B38-ACEA-4564-8C28-27D2A3D1CD9B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CFB73-BC63-495F-A299-972D3A812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0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900" dirty="0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bn-BD" sz="900" baseline="0" dirty="0" smtClean="0">
                <a:latin typeface="NikoshBAN" pitchFamily="2" charset="0"/>
                <a:cs typeface="NikoshBAN" pitchFamily="2" charset="0"/>
              </a:rPr>
              <a:t> কনটেন্টে ব্যবহৃত জিফ ফাইলের অধিকাংশ আমার নিজের তৈরি করা। লুপ বুঝানোর জন্য এর চেয়ে সহয আর কোন রাস্তা আমার জানা নেই। </a:t>
            </a:r>
            <a:endParaRPr lang="en-US" sz="9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CFB73-BC63-495F-A299-972D3A8125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93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প্রতিটি প্রোগ্রাম যা টারবো সি’তে লিখে রাণ করা। আপনি চাইলে কপি করে টারবো সি’তে পেষ্ট করে রাণ করতে পারবেন।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CFB73-BC63-495F-A299-972D3A8125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23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CFB73-BC63-495F-A299-972D3A8125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9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391205" cy="381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757" y="1600200"/>
            <a:ext cx="5180241" cy="3581399"/>
          </a:xfrm>
          <a:prstGeom prst="rect">
            <a:avLst/>
          </a:prstGeom>
        </p:spPr>
      </p:pic>
      <p:pic>
        <p:nvPicPr>
          <p:cNvPr id="5" name="Picture 4" descr="ros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2732732"/>
            <a:ext cx="914400" cy="1316334"/>
          </a:xfrm>
          <a:prstGeom prst="rect">
            <a:avLst/>
          </a:prstGeom>
        </p:spPr>
      </p:pic>
      <p:pic>
        <p:nvPicPr>
          <p:cNvPr id="6" name="Picture 5" descr="ros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732732"/>
            <a:ext cx="914400" cy="131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8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1165218"/>
            <a:ext cx="2122104" cy="24161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304800"/>
            <a:ext cx="2122103" cy="786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205742" y="3581400"/>
            <a:ext cx="44424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ইকবাল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হোসাইন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রাজা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মহাজনপুর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মহাবিদ্যালয়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মুজিবনগর,মেহেরপুর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: ০১৭২০৬০৪৭২৬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raza.maa@gmail.com</a:t>
            </a:r>
            <a:endParaRPr lang="bn-BD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38800" y="4459032"/>
            <a:ext cx="3219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শ্রেণিঃ একাদশ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বিষয়ঃ কম্পিউটার প্রোগ্রামিং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পাঠ্যঃ  লুপিং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720" y="4670888"/>
            <a:ext cx="566493" cy="16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3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62743"/>
            <a:ext cx="4267200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325789"/>
            <a:ext cx="81534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ছবিটি খুব মনোযোগ দিয়ে লক্ষ্য কর এবং কি ঘটছে তা অনুধাবনের চেষ্টা কর।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5726668"/>
            <a:ext cx="67818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 প্রোগ্রামিং এর কোন বিষয় নিয়ে আলোচনা করবো, কিছু অনুমান করতে পারছো কি?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47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500" y="304800"/>
            <a:ext cx="5905500" cy="113877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আমাদের আজকের আলোচ্য বিষয়</a:t>
            </a:r>
          </a:p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লুপ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18" y="1752600"/>
            <a:ext cx="5237664" cy="26006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" y="5638800"/>
            <a:ext cx="777240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কম্পিউটার প্রোগ্রামের যে প্রক্রিয়ার মাধ্যমে একই বিষয়ের ফলাফল বার বার উপস্থাপন করার প্রয়োজন হয় সে প্রক্রিয়াকে লুপ বলে। নির্দিষ্ট শর্তের উপর ভিত্তি করে লুপ প্রক্রিয়াটি সম্পাদিত হয়ে থাকে।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4916269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</a:t>
            </a:r>
            <a:r>
              <a:rPr lang="en-US" i="1" dirty="0"/>
              <a:t>loop</a:t>
            </a:r>
            <a:r>
              <a:rPr lang="en-US" dirty="0"/>
              <a:t> is a sequence of </a:t>
            </a:r>
            <a:r>
              <a:rPr lang="en-US" dirty="0" smtClean="0"/>
              <a:t>instructions </a:t>
            </a:r>
            <a:r>
              <a:rPr lang="en-US" dirty="0"/>
              <a:t>that is continually repeated until a certain condition is </a:t>
            </a:r>
            <a:r>
              <a:rPr lang="en-US" dirty="0" smtClean="0"/>
              <a:t>reached.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2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609600"/>
            <a:ext cx="2717800" cy="876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11200" y="1981200"/>
            <a:ext cx="7391400" cy="2923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লুপিং কি তা বলতে পারবে।</a:t>
            </a:r>
          </a:p>
          <a:p>
            <a:pPr>
              <a:lnSpc>
                <a:spcPct val="20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লুপিং এর প্রকারভেদ বলতে পারবে। </a:t>
            </a:r>
          </a:p>
          <a:p>
            <a:pPr>
              <a:lnSpc>
                <a:spcPct val="200000"/>
              </a:lnSpc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৩। বিভিন্ন প্রকার লুপিং স্টেটমেন্ট দিয়ে প্রোগ্রামিং করতে পারবে।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525343" cy="1123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28" y="172809"/>
            <a:ext cx="1525343" cy="11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3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457200"/>
            <a:ext cx="58674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লুপিং এর বাস্তব উদাহরণ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10" y="2165044"/>
            <a:ext cx="304800" cy="30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830102"/>
            <a:ext cx="1019175" cy="333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0" y="3182277"/>
            <a:ext cx="19812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163477"/>
            <a:ext cx="35814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সূর্য ও পৃথিবীটাকে 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সসিম লুপ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রেখে, বাদবাকি সবগুলো 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অসিম লুপ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দেখানো হল।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25" y="1528513"/>
            <a:ext cx="1619250" cy="95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62" y="2362200"/>
            <a:ext cx="1827276" cy="19309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92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1688275"/>
            <a:ext cx="3416135" cy="3416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64" y="1712026"/>
            <a:ext cx="3416135" cy="34161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0200" y="381000"/>
            <a:ext cx="57150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লুপ ২ প্রকার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1065" y="5486400"/>
            <a:ext cx="3416135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সসিম লুপ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4301" y="5458016"/>
            <a:ext cx="3416135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সিম লুপ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2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1000"/>
            <a:ext cx="5715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লুপিং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2590800"/>
            <a:ext cx="5791200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While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Do while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5562600"/>
            <a:ext cx="64770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এই তিনটি স্টেটমেন্ট দিয়েই আজ আমরা প্রোগ্রামিং করা শিখবো।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600200"/>
            <a:ext cx="64770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সি’তে ৩ ভাবে লুপিং এর জন্য প্রোগ্রামিং করা যায়।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81200"/>
            <a:ext cx="2895600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#include&lt;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stdio.h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void main()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for(i=1;i&lt;=10;i++)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printf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("%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d",i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}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191000"/>
            <a:ext cx="28956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Output;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1 2 3 4 5 6 7 8 9 10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1981200"/>
            <a:ext cx="3581400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#include&lt;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stdio.h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void main()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char alpha;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for(alpha='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A';alpha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&lt;='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Z';alpha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++)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printf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("%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c",alpha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4191000"/>
            <a:ext cx="3810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Output;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B C D E F G H I J K L M N O P Q R S T U V W X Y Z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228600"/>
            <a:ext cx="53340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For</a:t>
            </a:r>
            <a:r>
              <a:rPr lang="bn-BD" sz="4400" dirty="0" smtClean="0"/>
              <a:t>,</a:t>
            </a:r>
            <a:r>
              <a:rPr lang="en-US" sz="4400" dirty="0" smtClean="0"/>
              <a:t> Loop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দিয়ে প্রোগ্রাম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5486400"/>
            <a:ext cx="8229600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for(i=1;i&lt;=10;i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++)</a:t>
            </a:r>
            <a:r>
              <a:rPr lang="en-US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এই স্টেটমেন্ট এর জন্য প্রোগ্রাম সসিম বা অসিম হয়। এখানে,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for(i=1;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i&lt;=10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;i++)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এখানে লাল অংশ,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i&lt;=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bn-BD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এই টুকু বাদ দিলেই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অসিম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লুপ হয়ে যাবে।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অসিম লুপের প্রোগ্রাম রাণ করলে ক্যান্সেল কী চেপে স্টপ করুন বা কম্পিউটার রি-স্টার্ট করুন। 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6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43670"/>
            <a:ext cx="2819400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#include&lt;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 void main()</a:t>
            </a:r>
          </a:p>
          <a:p>
            <a:r>
              <a:rPr lang="en-US" dirty="0"/>
              <a:t> {</a:t>
            </a:r>
          </a:p>
          <a:p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 n;</a:t>
            </a:r>
          </a:p>
          <a:p>
            <a:r>
              <a:rPr lang="en-US" dirty="0"/>
              <a:t> n=1;</a:t>
            </a:r>
          </a:p>
          <a:p>
            <a:r>
              <a:rPr lang="en-US" dirty="0"/>
              <a:t> while(n&lt;=10)</a:t>
            </a:r>
          </a:p>
          <a:p>
            <a:r>
              <a:rPr lang="en-US" dirty="0"/>
              <a:t> {</a:t>
            </a:r>
          </a:p>
          <a:p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(" </a:t>
            </a:r>
            <a:r>
              <a:rPr lang="en-US" dirty="0" smtClean="0"/>
              <a:t>%d</a:t>
            </a:r>
            <a:r>
              <a:rPr lang="en-US" dirty="0"/>
              <a:t>", n);</a:t>
            </a:r>
          </a:p>
          <a:p>
            <a:r>
              <a:rPr lang="en-US" dirty="0"/>
              <a:t> n++;</a:t>
            </a:r>
          </a:p>
          <a:p>
            <a:r>
              <a:rPr lang="en-US" dirty="0"/>
              <a:t> }</a:t>
            </a:r>
          </a:p>
          <a:p>
            <a:r>
              <a:rPr lang="en-US" dirty="0"/>
              <a:t>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67200" y="1743670"/>
            <a:ext cx="3200400" cy="31393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#include&lt;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 void main()</a:t>
            </a:r>
          </a:p>
          <a:p>
            <a:r>
              <a:rPr lang="en-US" dirty="0"/>
              <a:t> {</a:t>
            </a:r>
          </a:p>
          <a:p>
            <a:r>
              <a:rPr lang="en-US" dirty="0"/>
              <a:t> char alpha;</a:t>
            </a:r>
          </a:p>
          <a:p>
            <a:r>
              <a:rPr lang="en-US" dirty="0"/>
              <a:t> alpha='A';</a:t>
            </a:r>
          </a:p>
          <a:p>
            <a:r>
              <a:rPr lang="en-US" dirty="0"/>
              <a:t> while(alpha&lt;='Z')</a:t>
            </a:r>
          </a:p>
          <a:p>
            <a:r>
              <a:rPr lang="en-US" dirty="0"/>
              <a:t> {</a:t>
            </a:r>
          </a:p>
          <a:p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(" </a:t>
            </a:r>
            <a:r>
              <a:rPr lang="en-US" dirty="0" smtClean="0"/>
              <a:t>%</a:t>
            </a:r>
            <a:r>
              <a:rPr lang="en-US" dirty="0"/>
              <a:t>c", alpha);</a:t>
            </a:r>
          </a:p>
          <a:p>
            <a:r>
              <a:rPr lang="en-US" dirty="0"/>
              <a:t> alpha++;</a:t>
            </a:r>
          </a:p>
          <a:p>
            <a:r>
              <a:rPr lang="en-US" dirty="0"/>
              <a:t> }</a:t>
            </a:r>
          </a:p>
          <a:p>
            <a:r>
              <a:rPr lang="en-US" dirty="0"/>
              <a:t> 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5096470"/>
            <a:ext cx="28194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Output;</a:t>
            </a:r>
          </a:p>
          <a:p>
            <a:r>
              <a:rPr lang="en-US" dirty="0" smtClean="0"/>
              <a:t>1</a:t>
            </a:r>
            <a:r>
              <a:rPr lang="bn-BD" dirty="0" smtClean="0"/>
              <a:t>  </a:t>
            </a:r>
            <a:r>
              <a:rPr lang="en-US" dirty="0" smtClean="0"/>
              <a:t>2</a:t>
            </a:r>
            <a:r>
              <a:rPr lang="bn-BD" dirty="0" smtClean="0"/>
              <a:t>  </a:t>
            </a:r>
            <a:r>
              <a:rPr lang="en-US" dirty="0" smtClean="0"/>
              <a:t>3</a:t>
            </a:r>
            <a:r>
              <a:rPr lang="bn-BD" dirty="0" smtClean="0"/>
              <a:t>  </a:t>
            </a:r>
            <a:r>
              <a:rPr lang="en-US" dirty="0" smtClean="0"/>
              <a:t>4</a:t>
            </a:r>
            <a:r>
              <a:rPr lang="bn-BD" dirty="0" smtClean="0"/>
              <a:t>  </a:t>
            </a:r>
            <a:r>
              <a:rPr lang="en-US" dirty="0" smtClean="0"/>
              <a:t>5</a:t>
            </a:r>
            <a:r>
              <a:rPr lang="bn-BD" dirty="0" smtClean="0"/>
              <a:t>  </a:t>
            </a:r>
            <a:r>
              <a:rPr lang="en-US" dirty="0" smtClean="0"/>
              <a:t>6</a:t>
            </a:r>
            <a:r>
              <a:rPr lang="bn-BD" dirty="0" smtClean="0"/>
              <a:t>  </a:t>
            </a:r>
            <a:r>
              <a:rPr lang="en-US" dirty="0" smtClean="0"/>
              <a:t>7</a:t>
            </a:r>
            <a:r>
              <a:rPr lang="bn-BD" dirty="0" smtClean="0"/>
              <a:t>  </a:t>
            </a:r>
            <a:r>
              <a:rPr lang="en-US" dirty="0" smtClean="0"/>
              <a:t>8</a:t>
            </a:r>
            <a:r>
              <a:rPr lang="bn-BD" dirty="0" smtClean="0"/>
              <a:t>   </a:t>
            </a:r>
            <a:r>
              <a:rPr lang="en-US" dirty="0" smtClean="0"/>
              <a:t>9</a:t>
            </a:r>
            <a:r>
              <a:rPr lang="bn-BD" dirty="0" smtClean="0"/>
              <a:t> 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5096470"/>
            <a:ext cx="31242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Output</a:t>
            </a:r>
          </a:p>
          <a:p>
            <a:r>
              <a:rPr lang="en-US" dirty="0" smtClean="0"/>
              <a:t>A B C D E F G H I J K L M N O P Q R S T U V W X Y Z	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457200"/>
            <a:ext cx="5714999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While</a:t>
            </a:r>
            <a:r>
              <a:rPr lang="bn-BD" sz="4400" dirty="0" smtClean="0"/>
              <a:t>,</a:t>
            </a:r>
            <a:r>
              <a:rPr lang="en-US" sz="4400" dirty="0" smtClean="0"/>
              <a:t> Loop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দিয়ে প্রোগ্রাম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277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00200"/>
            <a:ext cx="2971800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#include&lt;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stdio.h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void main()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i=1;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printf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("%d", i);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i++;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while(i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&lt;=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590222"/>
            <a:ext cx="64770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Do while Loop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দিয়ে প্রোগ্রাম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5181600"/>
            <a:ext cx="29718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Output;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1 2 3 4 5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1600200"/>
            <a:ext cx="3276600" cy="34163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#include&lt;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stdio.h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void main()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char i;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i='A';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printf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("%c", i);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i++;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while(i&lt;='Z');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5181600"/>
            <a:ext cx="3276600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Output;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B C D E F G H I J K L M N O P Q R S T U V W X Y Z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38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83" y="91829"/>
            <a:ext cx="3153515" cy="1051171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914400" y="1600200"/>
            <a:ext cx="7467600" cy="45243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লুপিং বলতে কী বুঝায়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200000"/>
              </a:lnSpc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২। লুপিং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কত প্রকার ও কী কী?</a:t>
            </a:r>
          </a:p>
          <a:p>
            <a:pPr>
              <a:lnSpc>
                <a:spcPct val="20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এর কন্ডিশনটা ব্যাখ্যা কর।</a:t>
            </a:r>
          </a:p>
          <a:p>
            <a:pPr>
              <a:lnSpc>
                <a:spcPct val="20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৪।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এর কন্ডিশনটা ব্যাখ্যা কর।</a:t>
            </a:r>
          </a:p>
          <a:p>
            <a:pPr>
              <a:lnSpc>
                <a:spcPct val="20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৫।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 while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এর কন্ডিশনটা ব্যাখ্যা কর।</a:t>
            </a:r>
          </a:p>
          <a:p>
            <a:pPr>
              <a:lnSpc>
                <a:spcPct val="200000"/>
              </a:lnSpc>
            </a:pP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44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774" y="533400"/>
            <a:ext cx="4572000" cy="1321210"/>
          </a:xfrm>
          <a:prstGeom prst="roundRect">
            <a:avLst>
              <a:gd name="adj" fmla="val 50000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143000" y="3048000"/>
            <a:ext cx="5867400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১ থেকে ১০ পর্যন্ত সংখ্যাগুলো প্রিন্ট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করার জন্য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for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লুপ দিয়ে একটি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প্রোগ্রাম লিখ।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98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33400"/>
            <a:ext cx="3613404" cy="1183784"/>
          </a:xfrm>
          <a:prstGeom prst="round2DiagRect">
            <a:avLst>
              <a:gd name="adj1" fmla="val 16667"/>
              <a:gd name="adj2" fmla="val 0"/>
            </a:avLst>
          </a:prstGeom>
          <a:ln w="3175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11402" y="3657600"/>
            <a:ext cx="60198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For</a:t>
            </a:r>
            <a:r>
              <a:rPr lang="bn-BD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while, do while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ব্যবহার 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পর্যন্ত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A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থেকে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Z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পর্যন্ত  লিখার জন্য প্রোগ্রাম লিখ।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2352971"/>
            <a:ext cx="588340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একটা কম্পিউটারে ৪ জন করে বসবে এবং নিচের নির্দেশ মোতাবেক প্রোগ্রাম লিখে রান করে দেখাবে।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15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46" y="304036"/>
            <a:ext cx="4674108" cy="13978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10" y="904112"/>
            <a:ext cx="791990" cy="7977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883569"/>
            <a:ext cx="914400" cy="9210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767011"/>
            <a:ext cx="1314450" cy="13239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9" y="2662841"/>
            <a:ext cx="998832" cy="100607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4" t="22369" r="32138" b="27720"/>
          <a:stretch/>
        </p:blipFill>
        <p:spPr bwMode="auto">
          <a:xfrm>
            <a:off x="5057554" y="1981200"/>
            <a:ext cx="1992550" cy="40060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98821" y="2662841"/>
            <a:ext cx="3020779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পাশের আউটপুট প্রদর্শন করার জন্য 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টারবো সি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দিয়ে একটি প্রোগ্রাম লিখে আনবে।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2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1702">
            <a:off x="762000" y="3810000"/>
            <a:ext cx="7315200" cy="18288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62000"/>
            <a:ext cx="3886200" cy="31062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474691"/>
            <a:ext cx="628650" cy="628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351" y="3531750"/>
            <a:ext cx="628650" cy="628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91" y="3591100"/>
            <a:ext cx="628650" cy="628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75" y="3553898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712</Words>
  <Application>Microsoft Office PowerPoint</Application>
  <PresentationFormat>On-screen Show (4:3)</PresentationFormat>
  <Paragraphs>120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Jamirul</dc:creator>
  <cp:lastModifiedBy>Raza Msc</cp:lastModifiedBy>
  <cp:revision>560</cp:revision>
  <dcterms:created xsi:type="dcterms:W3CDTF">2006-08-16T00:00:00Z</dcterms:created>
  <dcterms:modified xsi:type="dcterms:W3CDTF">2026-07-07T12:25:58Z</dcterms:modified>
</cp:coreProperties>
</file>