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1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" y="0"/>
            <a:ext cx="89154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1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77689-44EC-D548-776F-584D43E00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722" y="805818"/>
            <a:ext cx="2707105" cy="10783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C67580-E3CC-5E3C-36BC-3980A6A7D1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56511" y="3031026"/>
            <a:ext cx="3329739" cy="233212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মো</a:t>
            </a:r>
            <a:r>
              <a:rPr lang="en-GB" dirty="0">
                <a:solidFill>
                  <a:schemeClr val="accent2"/>
                </a:solidFill>
              </a:rPr>
              <a:t>: </a:t>
            </a:r>
            <a:r>
              <a:rPr lang="en-GB" dirty="0" err="1">
                <a:solidFill>
                  <a:schemeClr val="accent2"/>
                </a:solidFill>
              </a:rPr>
              <a:t>নাজমুল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হোসেন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সহকারী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শিক্ষক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 smtClean="0">
                <a:solidFill>
                  <a:schemeClr val="accent2"/>
                </a:solidFill>
              </a:rPr>
              <a:t>শহীদ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গফুর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সরকারি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প্রাথমিক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বিদ্যালয়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পাইকগাছা,খুলনা</a:t>
            </a:r>
            <a:r>
              <a:rPr lang="en-US" dirty="0">
                <a:solidFill>
                  <a:schemeClr val="accent2"/>
                </a:solidFill>
              </a:rPr>
              <a:t> 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2" y="2597366"/>
            <a:ext cx="3954627" cy="3620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11C58B5-EBB2-3C72-EBF1-F8D3A2D22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2456"/>
            <a:ext cx="2804360" cy="2332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DC254F8-23E9-067E-97FF-513D4EE42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5603"/>
            <a:ext cx="3276600" cy="20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A6D24C-99F2-8297-0006-6AAE6B546208}"/>
              </a:ext>
            </a:extLst>
          </p:cNvPr>
          <p:cNvSpPr/>
          <p:nvPr/>
        </p:nvSpPr>
        <p:spPr>
          <a:xfrm>
            <a:off x="4724400" y="76200"/>
            <a:ext cx="4227095" cy="66735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বিষয়</a:t>
            </a:r>
            <a:r>
              <a:rPr lang="en-US" sz="4800" dirty="0"/>
              <a:t> : </a:t>
            </a:r>
            <a:r>
              <a:rPr lang="en-US" sz="4800" dirty="0" err="1"/>
              <a:t>বাংলা</a:t>
            </a:r>
            <a:endParaRPr lang="en-US" sz="4800" dirty="0"/>
          </a:p>
          <a:p>
            <a:pPr algn="ctr"/>
            <a:r>
              <a:rPr lang="en-US" sz="4800" dirty="0" err="1"/>
              <a:t>শ্রেণি</a:t>
            </a:r>
            <a:r>
              <a:rPr lang="en-US" sz="4800" dirty="0"/>
              <a:t> : </a:t>
            </a:r>
            <a:r>
              <a:rPr lang="en-US" sz="4800" dirty="0" err="1"/>
              <a:t>চতুর্থ</a:t>
            </a:r>
            <a:r>
              <a:rPr lang="en-US" sz="4800" dirty="0"/>
              <a:t> </a:t>
            </a:r>
          </a:p>
          <a:p>
            <a:pPr algn="ctr"/>
            <a:r>
              <a:rPr lang="en-US" sz="4800" dirty="0" err="1"/>
              <a:t>সময়</a:t>
            </a:r>
            <a:r>
              <a:rPr lang="en-US" sz="4800" dirty="0"/>
              <a:t> : ৫০ </a:t>
            </a:r>
            <a:r>
              <a:rPr lang="en-US" sz="4800" dirty="0" err="1" smtClean="0"/>
              <a:t>মিনিট</a:t>
            </a:r>
            <a:endParaRPr lang="en-US" sz="4800" dirty="0" smtClean="0"/>
          </a:p>
          <a:p>
            <a:pPr algn="ctr"/>
            <a:r>
              <a:rPr lang="en-US" sz="4800" dirty="0" err="1" smtClean="0"/>
              <a:t>কাজলা</a:t>
            </a:r>
            <a:r>
              <a:rPr lang="en-US" sz="4800" dirty="0" smtClean="0"/>
              <a:t> </a:t>
            </a:r>
            <a:r>
              <a:rPr lang="en-US" sz="4800" dirty="0" err="1" smtClean="0"/>
              <a:t>দিদি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6516"/>
            <a:ext cx="44958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8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E30BBD7A-8A9C-E028-3F55-0759B9D2E3FA}"/>
              </a:ext>
            </a:extLst>
          </p:cNvPr>
          <p:cNvSpPr/>
          <p:nvPr/>
        </p:nvSpPr>
        <p:spPr>
          <a:xfrm>
            <a:off x="1768642" y="457201"/>
            <a:ext cx="4448677" cy="23220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শিখনফল</a:t>
            </a:r>
            <a:endParaRPr lang="en-US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6D82309-EC6A-6FE3-2A35-C2E07E23B4E6}"/>
              </a:ext>
            </a:extLst>
          </p:cNvPr>
          <p:cNvSpPr/>
          <p:nvPr/>
        </p:nvSpPr>
        <p:spPr>
          <a:xfrm>
            <a:off x="990781" y="3705726"/>
            <a:ext cx="8139364" cy="25627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বিরামচিহ্ন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অনুসারে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স্পষ্ট</a:t>
            </a:r>
            <a:r>
              <a:rPr lang="en-US" sz="4000" dirty="0" smtClean="0">
                <a:solidFill>
                  <a:schemeClr val="tx1"/>
                </a:solidFill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</a:rPr>
              <a:t>শুদ্ধ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উচ্চারণে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সাবলীলভাবে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বিভিন্ন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ধরনের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শব্দ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পড়তে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</a:rPr>
              <a:t> ।   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0175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5362" y="381000"/>
            <a:ext cx="4753224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আজকের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পাঠ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3800475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3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3105" y="304800"/>
            <a:ext cx="2981907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পূর্ব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জ্ঞান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057400"/>
            <a:ext cx="8610600" cy="175432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3600" dirty="0" err="1" smtClean="0">
                <a:latin typeface="+mj-lt"/>
              </a:rPr>
              <a:t>তোমাদের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দিদি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আছে</a:t>
            </a:r>
            <a:r>
              <a:rPr lang="en-US" sz="3600" dirty="0" smtClean="0">
                <a:latin typeface="+mj-lt"/>
              </a:rPr>
              <a:t> ?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err="1" smtClean="0">
                <a:latin typeface="+mj-lt"/>
              </a:rPr>
              <a:t>তোমরা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কবিতা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আবৃত্তি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করতে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পছন্দ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কর</a:t>
            </a:r>
            <a:r>
              <a:rPr lang="en-US" sz="3600" dirty="0" smtClean="0">
                <a:latin typeface="+mj-lt"/>
              </a:rPr>
              <a:t> ?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err="1" smtClean="0">
                <a:latin typeface="+mj-lt"/>
              </a:rPr>
              <a:t>কাজলা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দিদি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কবিতার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নাম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শুনছে</a:t>
            </a:r>
            <a:r>
              <a:rPr lang="en-US" sz="3600" dirty="0" smtClean="0">
                <a:latin typeface="+mj-lt"/>
              </a:rPr>
              <a:t> ?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515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381000"/>
            <a:ext cx="6934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যতীন্দমোহন</a:t>
            </a:r>
            <a:r>
              <a:rPr lang="en-US" sz="5400" b="1" dirty="0" smtClean="0">
                <a:ln w="315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বাগচী</a:t>
            </a:r>
            <a:endParaRPr lang="en-US" sz="5400" b="1" cap="none" spc="0" dirty="0">
              <a:ln w="31550" cmpd="sng">
                <a:solidFill>
                  <a:srgbClr val="FFC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04330"/>
            <a:ext cx="4419600" cy="5096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353240">
            <a:off x="4572000" y="3352293"/>
            <a:ext cx="4457700" cy="304698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যতীন্দ্রমোহন</a:t>
            </a:r>
            <a:r>
              <a:rPr lang="en-US" sz="3200" dirty="0" smtClean="0"/>
              <a:t> </a:t>
            </a:r>
            <a:r>
              <a:rPr lang="en-US" sz="3200" dirty="0" err="1" smtClean="0"/>
              <a:t>বাগচী</a:t>
            </a:r>
            <a:r>
              <a:rPr lang="en-US" sz="3200" dirty="0" smtClean="0"/>
              <a:t> </a:t>
            </a:r>
            <a:r>
              <a:rPr lang="en-US" sz="3200" dirty="0" err="1" smtClean="0"/>
              <a:t>বাংলা</a:t>
            </a:r>
            <a:r>
              <a:rPr lang="en-US" sz="3200" dirty="0" smtClean="0"/>
              <a:t> </a:t>
            </a:r>
            <a:r>
              <a:rPr lang="en-US" sz="3200" dirty="0" err="1" smtClean="0"/>
              <a:t>ভাষা</a:t>
            </a:r>
            <a:r>
              <a:rPr lang="en-US" sz="3200" dirty="0" err="1" smtClean="0"/>
              <a:t>র</a:t>
            </a:r>
            <a:r>
              <a:rPr lang="en-US" sz="3200" dirty="0" smtClean="0"/>
              <a:t> </a:t>
            </a:r>
            <a:r>
              <a:rPr lang="en-US" sz="3200" dirty="0" err="1" smtClean="0"/>
              <a:t>একজন</a:t>
            </a:r>
            <a:r>
              <a:rPr lang="en-US" sz="3200" dirty="0" smtClean="0"/>
              <a:t> </a:t>
            </a:r>
            <a:r>
              <a:rPr lang="en-US" sz="3200" dirty="0" err="1" smtClean="0"/>
              <a:t>বিশেষ</a:t>
            </a:r>
            <a:r>
              <a:rPr lang="en-US" sz="3200" dirty="0" smtClean="0"/>
              <a:t> </a:t>
            </a:r>
            <a:r>
              <a:rPr lang="en-US" sz="3200" dirty="0" err="1" smtClean="0"/>
              <a:t>কবি</a:t>
            </a:r>
            <a:r>
              <a:rPr lang="en-US" sz="3200" dirty="0" smtClean="0"/>
              <a:t> । </a:t>
            </a:r>
            <a:r>
              <a:rPr lang="en-US" sz="3200" dirty="0" err="1" smtClean="0"/>
              <a:t>তিনি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কুষ্টিয়া</a:t>
            </a:r>
            <a:r>
              <a:rPr lang="en-US" sz="3200" dirty="0" smtClean="0"/>
              <a:t> </a:t>
            </a:r>
            <a:r>
              <a:rPr lang="en-US" sz="3200" dirty="0" err="1" smtClean="0"/>
              <a:t>জেলায়</a:t>
            </a:r>
            <a:r>
              <a:rPr lang="en-US" sz="3200" dirty="0" smtClean="0"/>
              <a:t> </a:t>
            </a:r>
            <a:r>
              <a:rPr lang="en-US" sz="3200" dirty="0" err="1" smtClean="0"/>
              <a:t>জন্মগ্রহণ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করেন</a:t>
            </a:r>
            <a:r>
              <a:rPr lang="en-US" sz="3200" dirty="0" smtClean="0"/>
              <a:t> ।</a:t>
            </a:r>
            <a:r>
              <a:rPr lang="en-US" sz="3200" dirty="0" err="1" smtClean="0"/>
              <a:t>তাঁর</a:t>
            </a:r>
            <a:r>
              <a:rPr lang="en-US" sz="3200" dirty="0" smtClean="0"/>
              <a:t> </a:t>
            </a:r>
            <a:r>
              <a:rPr lang="en-US" sz="3200" dirty="0" err="1" smtClean="0"/>
              <a:t>জনপ্রিূয়</a:t>
            </a:r>
            <a:r>
              <a:rPr lang="en-US" sz="3200" dirty="0" smtClean="0"/>
              <a:t> </a:t>
            </a:r>
            <a:r>
              <a:rPr lang="en-US" sz="3200" dirty="0" err="1" smtClean="0"/>
              <a:t>কবিতা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কাজলা</a:t>
            </a:r>
            <a:r>
              <a:rPr lang="en-US" sz="3200" dirty="0" smtClean="0"/>
              <a:t> </a:t>
            </a:r>
            <a:r>
              <a:rPr lang="en-US" sz="3200" dirty="0" err="1" smtClean="0"/>
              <a:t>দিদি</a:t>
            </a:r>
            <a:r>
              <a:rPr lang="en-US" sz="3200" dirty="0" smtClean="0"/>
              <a:t>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898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57200"/>
            <a:ext cx="80772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তোমাদের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জন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কিছু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ছবি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" y="1981198"/>
            <a:ext cx="3800475" cy="4772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83" y="3124200"/>
            <a:ext cx="2514600" cy="3690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71" y="3124200"/>
            <a:ext cx="2501587" cy="362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0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228600"/>
            <a:ext cx="5715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আমার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সাথে</a:t>
            </a:r>
            <a:r>
              <a:rPr lang="en-US" sz="3600" dirty="0" smtClean="0"/>
              <a:t> </a:t>
            </a:r>
            <a:r>
              <a:rPr lang="en-US" sz="3600" dirty="0" err="1" smtClean="0"/>
              <a:t>আবৃত্তি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19400"/>
            <a:ext cx="7505163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err="1" smtClean="0"/>
              <a:t>যতীন্দ্রমোহন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বাগচী</a:t>
            </a:r>
            <a:endParaRPr lang="en-US" sz="2800" dirty="0" smtClean="0"/>
          </a:p>
          <a:p>
            <a:r>
              <a:rPr lang="en-US" sz="2800" dirty="0" err="1" smtClean="0"/>
              <a:t>বাঁশবাগানের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মাথার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উপর</a:t>
            </a:r>
            <a:r>
              <a:rPr lang="en-US" sz="2800" dirty="0" smtClean="0"/>
              <a:t>  </a:t>
            </a:r>
            <a:r>
              <a:rPr lang="en-US" sz="2800" dirty="0" err="1" smtClean="0"/>
              <a:t>চাঁদ</a:t>
            </a:r>
            <a:r>
              <a:rPr lang="en-US" sz="2800" dirty="0" smtClean="0"/>
              <a:t> </a:t>
            </a:r>
            <a:r>
              <a:rPr lang="en-US" sz="2800" dirty="0" err="1" smtClean="0"/>
              <a:t>উঠেছে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ওই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মাগো</a:t>
            </a:r>
            <a:r>
              <a:rPr lang="en-US" sz="2800" dirty="0" smtClean="0"/>
              <a:t>, </a:t>
            </a:r>
            <a:r>
              <a:rPr lang="en-US" sz="2800" dirty="0" err="1" smtClean="0"/>
              <a:t>আমার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শোলক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কই</a:t>
            </a:r>
            <a:r>
              <a:rPr lang="en-US" sz="2800" dirty="0" smtClean="0"/>
              <a:t> ?</a:t>
            </a:r>
          </a:p>
          <a:p>
            <a:r>
              <a:rPr lang="en-US" sz="2800" dirty="0" err="1" smtClean="0"/>
              <a:t>পুকুর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ধারে.নেবুর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তলে</a:t>
            </a:r>
            <a:r>
              <a:rPr lang="en-US" sz="2800" dirty="0" smtClean="0"/>
              <a:t>    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জোনাই</a:t>
            </a:r>
            <a:r>
              <a:rPr lang="en-US" sz="2800" dirty="0" smtClean="0"/>
              <a:t> </a:t>
            </a:r>
            <a:r>
              <a:rPr lang="en-US" sz="2800" dirty="0" err="1" smtClean="0"/>
              <a:t>জ্বলে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ফুলের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গন্ধে</a:t>
            </a:r>
            <a:r>
              <a:rPr lang="en-US" sz="2800" dirty="0" smtClean="0"/>
              <a:t> </a:t>
            </a:r>
            <a:r>
              <a:rPr lang="en-US" sz="2800" dirty="0" err="1" smtClean="0"/>
              <a:t>ঘুম</a:t>
            </a:r>
            <a:r>
              <a:rPr lang="en-US" sz="2800" dirty="0" smtClean="0"/>
              <a:t> </a:t>
            </a:r>
            <a:r>
              <a:rPr lang="en-US" sz="2800" dirty="0" err="1" smtClean="0"/>
              <a:t>আসে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, </a:t>
            </a:r>
            <a:r>
              <a:rPr lang="en-US" sz="2800" dirty="0" err="1" smtClean="0"/>
              <a:t>একলা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জেগে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রই</a:t>
            </a:r>
            <a:r>
              <a:rPr lang="en-US" sz="2800" dirty="0" smtClean="0"/>
              <a:t> ; </a:t>
            </a:r>
          </a:p>
        </p:txBody>
      </p:sp>
    </p:spTree>
    <p:extLst>
      <p:ext uri="{BB962C8B-B14F-4D97-AF65-F5344CB8AC3E}">
        <p14:creationId xmlns:p14="http://schemas.microsoft.com/office/powerpoint/2010/main" val="243344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228600"/>
            <a:ext cx="5715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দলীয়ভাবে</a:t>
            </a:r>
            <a:r>
              <a:rPr lang="en-US" sz="3600" dirty="0" smtClean="0"/>
              <a:t> </a:t>
            </a:r>
            <a:r>
              <a:rPr lang="en-US" sz="3600" dirty="0" err="1" smtClean="0"/>
              <a:t>আবৃত্তি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19400"/>
            <a:ext cx="7505163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err="1" smtClean="0"/>
              <a:t>যতীন্দ্রমোহন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বাগচী</a:t>
            </a:r>
            <a:endParaRPr lang="en-US" sz="2800" dirty="0" smtClean="0"/>
          </a:p>
          <a:p>
            <a:r>
              <a:rPr lang="en-US" sz="2800" dirty="0" err="1" smtClean="0"/>
              <a:t>বাঁশবাগানের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মাথার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উপর</a:t>
            </a:r>
            <a:r>
              <a:rPr lang="en-US" sz="2800" dirty="0" smtClean="0"/>
              <a:t>  </a:t>
            </a:r>
            <a:r>
              <a:rPr lang="en-US" sz="2800" dirty="0" err="1" smtClean="0"/>
              <a:t>চাঁদ</a:t>
            </a:r>
            <a:r>
              <a:rPr lang="en-US" sz="2800" dirty="0" smtClean="0"/>
              <a:t> </a:t>
            </a:r>
            <a:r>
              <a:rPr lang="en-US" sz="2800" dirty="0" err="1" smtClean="0"/>
              <a:t>উঠেছে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ওই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মাগো</a:t>
            </a:r>
            <a:r>
              <a:rPr lang="en-US" sz="2800" dirty="0" smtClean="0"/>
              <a:t>, </a:t>
            </a:r>
            <a:r>
              <a:rPr lang="en-US" sz="2800" dirty="0" err="1" smtClean="0"/>
              <a:t>আমার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শোলক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কই</a:t>
            </a:r>
            <a:r>
              <a:rPr lang="en-US" sz="2800" dirty="0" smtClean="0"/>
              <a:t> ?</a:t>
            </a:r>
          </a:p>
          <a:p>
            <a:r>
              <a:rPr lang="en-US" sz="2800" dirty="0" err="1" smtClean="0"/>
              <a:t>পুকুর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ধারে.নেবুর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তলে</a:t>
            </a:r>
            <a:r>
              <a:rPr lang="en-US" sz="2800" dirty="0" smtClean="0"/>
              <a:t>    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জোনাই</a:t>
            </a:r>
            <a:r>
              <a:rPr lang="en-US" sz="2800" dirty="0" smtClean="0"/>
              <a:t> </a:t>
            </a:r>
            <a:r>
              <a:rPr lang="en-US" sz="2800" dirty="0" err="1" smtClean="0"/>
              <a:t>জ্বলে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ফুলের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গন্ধে</a:t>
            </a:r>
            <a:r>
              <a:rPr lang="en-US" sz="2800" dirty="0" smtClean="0"/>
              <a:t> </a:t>
            </a:r>
            <a:r>
              <a:rPr lang="en-US" sz="2800" dirty="0" err="1" smtClean="0"/>
              <a:t>ঘুম</a:t>
            </a:r>
            <a:r>
              <a:rPr lang="en-US" sz="2800" dirty="0" smtClean="0"/>
              <a:t> </a:t>
            </a:r>
            <a:r>
              <a:rPr lang="en-US" sz="2800" dirty="0" err="1" smtClean="0"/>
              <a:t>আসে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, </a:t>
            </a:r>
            <a:r>
              <a:rPr lang="en-US" sz="2800" dirty="0" err="1" smtClean="0"/>
              <a:t>একলা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জেগে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রই</a:t>
            </a:r>
            <a:r>
              <a:rPr lang="en-US" sz="2800" dirty="0" smtClean="0"/>
              <a:t> ; </a:t>
            </a:r>
          </a:p>
        </p:txBody>
      </p:sp>
    </p:spTree>
    <p:extLst>
      <p:ext uri="{BB962C8B-B14F-4D97-AF65-F5344CB8AC3E}">
        <p14:creationId xmlns:p14="http://schemas.microsoft.com/office/powerpoint/2010/main" val="31088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228600"/>
            <a:ext cx="5715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জোড়ায়</a:t>
            </a:r>
            <a:r>
              <a:rPr lang="en-US" sz="3600" dirty="0" smtClean="0"/>
              <a:t> </a:t>
            </a:r>
            <a:r>
              <a:rPr lang="en-US" sz="3600" dirty="0" err="1" smtClean="0"/>
              <a:t>আবৃত্তি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19400"/>
            <a:ext cx="7505163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err="1" smtClean="0"/>
              <a:t>যতীন্দ্রমোহন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বাগচী</a:t>
            </a:r>
            <a:endParaRPr lang="en-US" sz="2800" dirty="0" smtClean="0"/>
          </a:p>
          <a:p>
            <a:r>
              <a:rPr lang="en-US" sz="2800" dirty="0" err="1" smtClean="0"/>
              <a:t>বাঁশবাগানের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মাথার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উপর</a:t>
            </a:r>
            <a:r>
              <a:rPr lang="en-US" sz="2800" dirty="0" smtClean="0"/>
              <a:t>  </a:t>
            </a:r>
            <a:r>
              <a:rPr lang="en-US" sz="2800" dirty="0" err="1" smtClean="0"/>
              <a:t>চাঁদ</a:t>
            </a:r>
            <a:r>
              <a:rPr lang="en-US" sz="2800" dirty="0" smtClean="0"/>
              <a:t> </a:t>
            </a:r>
            <a:r>
              <a:rPr lang="en-US" sz="2800" dirty="0" err="1" smtClean="0"/>
              <a:t>উঠেছে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ওই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মাগো</a:t>
            </a:r>
            <a:r>
              <a:rPr lang="en-US" sz="2800" dirty="0" smtClean="0"/>
              <a:t>, </a:t>
            </a:r>
            <a:r>
              <a:rPr lang="en-US" sz="2800" dirty="0" err="1" smtClean="0"/>
              <a:t>আমার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শোলক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কই</a:t>
            </a:r>
            <a:r>
              <a:rPr lang="en-US" sz="2800" dirty="0" smtClean="0"/>
              <a:t> ?</a:t>
            </a:r>
          </a:p>
          <a:p>
            <a:r>
              <a:rPr lang="en-US" sz="2800" dirty="0" err="1" smtClean="0"/>
              <a:t>পুকুর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ধারে.নেবুর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তলে</a:t>
            </a:r>
            <a:r>
              <a:rPr lang="en-US" sz="2800" dirty="0" smtClean="0"/>
              <a:t>    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জোনাই</a:t>
            </a:r>
            <a:r>
              <a:rPr lang="en-US" sz="2800" dirty="0" smtClean="0"/>
              <a:t> </a:t>
            </a:r>
            <a:r>
              <a:rPr lang="en-US" sz="2800" dirty="0" err="1" smtClean="0"/>
              <a:t>জ্বলে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ফুলের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গন্ধে</a:t>
            </a:r>
            <a:r>
              <a:rPr lang="en-US" sz="2800" dirty="0" smtClean="0"/>
              <a:t> </a:t>
            </a:r>
            <a:r>
              <a:rPr lang="en-US" sz="2800" dirty="0" err="1" smtClean="0"/>
              <a:t>ঘুম</a:t>
            </a:r>
            <a:r>
              <a:rPr lang="en-US" sz="2800" dirty="0" smtClean="0"/>
              <a:t> </a:t>
            </a:r>
            <a:r>
              <a:rPr lang="en-US" sz="2800" dirty="0" err="1" smtClean="0"/>
              <a:t>আসে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, </a:t>
            </a:r>
            <a:r>
              <a:rPr lang="en-US" sz="2800" dirty="0" err="1" smtClean="0"/>
              <a:t>একলা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জেগে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রই</a:t>
            </a:r>
            <a:r>
              <a:rPr lang="en-US" sz="2800" dirty="0" smtClean="0"/>
              <a:t> ; </a:t>
            </a:r>
          </a:p>
        </p:txBody>
      </p:sp>
    </p:spTree>
    <p:extLst>
      <p:ext uri="{BB962C8B-B14F-4D97-AF65-F5344CB8AC3E}">
        <p14:creationId xmlns:p14="http://schemas.microsoft.com/office/powerpoint/2010/main" val="31088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228600"/>
            <a:ext cx="5715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একাকী</a:t>
            </a:r>
            <a:r>
              <a:rPr lang="en-US" sz="3600" dirty="0" smtClean="0"/>
              <a:t> </a:t>
            </a:r>
            <a:r>
              <a:rPr lang="en-US" sz="3600" dirty="0" err="1" smtClean="0"/>
              <a:t>আবৃত্তি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19400"/>
            <a:ext cx="7505163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endParaRPr lang="en-US" sz="2800" dirty="0" smtClean="0"/>
          </a:p>
          <a:p>
            <a:pPr algn="ctr"/>
            <a:endParaRPr lang="en-US" sz="2800" dirty="0"/>
          </a:p>
          <a:p>
            <a:pPr algn="ctr"/>
            <a:r>
              <a:rPr lang="en-US" sz="2800" smtClean="0"/>
              <a:t>যতীন্দ্রমোহন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বাগচী</a:t>
            </a:r>
            <a:endParaRPr lang="en-US" sz="2800" dirty="0" smtClean="0"/>
          </a:p>
          <a:p>
            <a:r>
              <a:rPr lang="en-US" sz="2800" dirty="0" err="1" smtClean="0"/>
              <a:t>বাঁশবাগানের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মাথার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উপর</a:t>
            </a:r>
            <a:r>
              <a:rPr lang="en-US" sz="2800" dirty="0" smtClean="0"/>
              <a:t>  </a:t>
            </a:r>
            <a:r>
              <a:rPr lang="en-US" sz="2800" dirty="0" err="1" smtClean="0"/>
              <a:t>চাঁদ</a:t>
            </a:r>
            <a:r>
              <a:rPr lang="en-US" sz="2800" dirty="0" smtClean="0"/>
              <a:t> </a:t>
            </a:r>
            <a:r>
              <a:rPr lang="en-US" sz="2800" dirty="0" err="1" smtClean="0"/>
              <a:t>উঠেছে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ওই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মাগো</a:t>
            </a:r>
            <a:r>
              <a:rPr lang="en-US" sz="2800" dirty="0" smtClean="0"/>
              <a:t>, </a:t>
            </a:r>
            <a:r>
              <a:rPr lang="en-US" sz="2800" dirty="0" err="1" smtClean="0"/>
              <a:t>আমার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শোলক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দিদি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কই</a:t>
            </a:r>
            <a:r>
              <a:rPr lang="en-US" sz="2800" dirty="0" smtClean="0"/>
              <a:t> ?</a:t>
            </a:r>
          </a:p>
          <a:p>
            <a:r>
              <a:rPr lang="en-US" sz="2800" dirty="0" err="1" smtClean="0"/>
              <a:t>পুকুর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ধারে.নেবুর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তলে</a:t>
            </a:r>
            <a:r>
              <a:rPr lang="en-US" sz="2800" dirty="0" smtClean="0"/>
              <a:t>    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থোকায়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জোনাই</a:t>
            </a:r>
            <a:r>
              <a:rPr lang="en-US" sz="2800" dirty="0" smtClean="0"/>
              <a:t> </a:t>
            </a:r>
            <a:r>
              <a:rPr lang="en-US" sz="2800" dirty="0" err="1" smtClean="0"/>
              <a:t>জ্বলে</a:t>
            </a:r>
            <a:r>
              <a:rPr lang="en-US" sz="2800" dirty="0" smtClean="0"/>
              <a:t>-</a:t>
            </a:r>
          </a:p>
          <a:p>
            <a:r>
              <a:rPr lang="en-US" sz="2800" dirty="0" err="1" smtClean="0"/>
              <a:t>ফুলের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গন্ধে</a:t>
            </a:r>
            <a:r>
              <a:rPr lang="en-US" sz="2800" dirty="0" smtClean="0"/>
              <a:t> </a:t>
            </a:r>
            <a:r>
              <a:rPr lang="en-US" sz="2800" dirty="0" err="1" smtClean="0"/>
              <a:t>ঘুম</a:t>
            </a:r>
            <a:r>
              <a:rPr lang="en-US" sz="2800" dirty="0" smtClean="0"/>
              <a:t> </a:t>
            </a:r>
            <a:r>
              <a:rPr lang="en-US" sz="2800" dirty="0" err="1" smtClean="0"/>
              <a:t>আসে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, </a:t>
            </a:r>
            <a:r>
              <a:rPr lang="en-US" sz="2800" dirty="0" err="1" smtClean="0"/>
              <a:t>একলা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জেগে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রই</a:t>
            </a:r>
            <a:r>
              <a:rPr lang="en-US" sz="2800" dirty="0" smtClean="0"/>
              <a:t> ; </a:t>
            </a:r>
          </a:p>
        </p:txBody>
      </p:sp>
    </p:spTree>
    <p:extLst>
      <p:ext uri="{BB962C8B-B14F-4D97-AF65-F5344CB8AC3E}">
        <p14:creationId xmlns:p14="http://schemas.microsoft.com/office/powerpoint/2010/main" val="31088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52" y="152400"/>
            <a:ext cx="8915400" cy="350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191000"/>
            <a:ext cx="70104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সবাই</a:t>
            </a:r>
            <a:r>
              <a:rPr lang="en-US" sz="4400" dirty="0" smtClean="0"/>
              <a:t> </a:t>
            </a:r>
            <a:r>
              <a:rPr lang="en-US" sz="4400" dirty="0" err="1" smtClean="0"/>
              <a:t>ভালো</a:t>
            </a:r>
            <a:r>
              <a:rPr lang="en-US" sz="4400" dirty="0" smtClean="0"/>
              <a:t> </a:t>
            </a:r>
            <a:r>
              <a:rPr lang="en-US" sz="4400" dirty="0" err="1" smtClean="0"/>
              <a:t>থেকো</a:t>
            </a:r>
            <a:r>
              <a:rPr lang="en-US" sz="4400" dirty="0" smtClean="0"/>
              <a:t> 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4015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245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35</cp:revision>
  <dcterms:created xsi:type="dcterms:W3CDTF">2006-08-16T00:00:00Z</dcterms:created>
  <dcterms:modified xsi:type="dcterms:W3CDTF">2026-07-07T09:02:38Z</dcterms:modified>
</cp:coreProperties>
</file>