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3" r:id="rId2"/>
    <p:sldId id="264" r:id="rId3"/>
    <p:sldId id="265" r:id="rId4"/>
    <p:sldId id="282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5" r:id="rId13"/>
    <p:sldId id="279" r:id="rId14"/>
    <p:sldId id="280" r:id="rId15"/>
    <p:sldId id="278" r:id="rId16"/>
    <p:sldId id="274" r:id="rId17"/>
    <p:sldId id="276" r:id="rId18"/>
    <p:sldId id="277" r:id="rId19"/>
    <p:sldId id="28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 snapToGrid="0">
      <p:cViewPr varScale="1">
        <p:scale>
          <a:sx n="82" d="100"/>
          <a:sy n="82" d="100"/>
        </p:scale>
        <p:origin x="7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1632A-B861-4F72-AC4E-358EFCBD78BB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4C44E-9943-4663-9064-34F537A76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55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683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600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19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092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710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711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961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439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00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464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234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2837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2607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548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1074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853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979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991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424EB1-D58B-4C66-B100-34DF8720E55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31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67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216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26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6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92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7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17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023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30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09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39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3D4A-92E1-40BB-A94A-63DE2E305319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B4F90-ABF6-43A0-BB7A-47FB5EDF3E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84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usharbd89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85626" y="616755"/>
            <a:ext cx="4954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Welcome Everybody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16" y="1775650"/>
            <a:ext cx="5537507" cy="40583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Frame 1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28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74210C-3400-4F1F-A40B-7BF708225139}"/>
              </a:ext>
            </a:extLst>
          </p:cNvPr>
          <p:cNvSpPr txBox="1"/>
          <p:nvPr/>
        </p:nvSpPr>
        <p:spPr>
          <a:xfrm>
            <a:off x="3657600" y="501935"/>
            <a:ext cx="4648200" cy="707886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Identity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26DB84-61A4-4416-ADC6-3ECE3F683FD4}"/>
              </a:ext>
            </a:extLst>
          </p:cNvPr>
          <p:cNvSpPr/>
          <p:nvPr/>
        </p:nvSpPr>
        <p:spPr>
          <a:xfrm>
            <a:off x="439316" y="1868511"/>
            <a:ext cx="6885214" cy="242237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Mst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Manira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Ferdousi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Assistant Teacher (English)</a:t>
            </a:r>
          </a:p>
          <a:p>
            <a:pPr algn="ctr"/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Rotia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High School</a:t>
            </a:r>
          </a:p>
          <a:p>
            <a:pPr algn="ctr"/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E-mail: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mfboby89</a:t>
            </a:r>
            <a:r>
              <a:rPr lang="en-US" sz="3200" u="sng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@gmail.com</a:t>
            </a:r>
            <a:endParaRPr lang="en-US" sz="3200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35F4E5-D513-4B6C-9674-40C9EF4CF38C}"/>
              </a:ext>
            </a:extLst>
          </p:cNvPr>
          <p:cNvSpPr/>
          <p:nvPr/>
        </p:nvSpPr>
        <p:spPr>
          <a:xfrm>
            <a:off x="7847045" y="1868511"/>
            <a:ext cx="4003610" cy="25146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</a:rPr>
              <a:t>English For Today</a:t>
            </a:r>
          </a:p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</a:rPr>
              <a:t>Class: Seven</a:t>
            </a:r>
            <a:endParaRPr lang="bn-BD" sz="3200" dirty="0">
              <a:solidFill>
                <a:schemeClr val="accent6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</a:endParaRPr>
          </a:p>
          <a:p>
            <a:pPr algn="ctr"/>
            <a:r>
              <a:rPr lang="bn-BD" sz="3200" dirty="0">
                <a:solidFill>
                  <a:schemeClr val="accent6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</a:rPr>
              <a:t>Time: 50 minutes</a:t>
            </a:r>
            <a:endParaRPr lang="en-US" sz="3200" dirty="0">
              <a:solidFill>
                <a:schemeClr val="accent6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</a:endParaRPr>
          </a:p>
          <a:p>
            <a:endParaRPr lang="bn-BD" sz="32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210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8549" y="331396"/>
            <a:ext cx="9785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 at the picture and discuss the following questions.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821" y="2146702"/>
            <a:ext cx="6395548" cy="3597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Frame 12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8984" y="860991"/>
            <a:ext cx="65645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can you see in the picture?</a:t>
            </a:r>
          </a:p>
          <a:p>
            <a:pPr marL="342900" indent="-342900">
              <a:buAutoNum type="arabicPeriod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they doing?</a:t>
            </a:r>
          </a:p>
        </p:txBody>
      </p:sp>
    </p:spTree>
    <p:extLst>
      <p:ext uri="{BB962C8B-B14F-4D97-AF65-F5344CB8AC3E}">
        <p14:creationId xmlns:p14="http://schemas.microsoft.com/office/powerpoint/2010/main" val="424273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984088" y="5952690"/>
            <a:ext cx="600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So, What today’s lesson might be?</a:t>
            </a:r>
          </a:p>
        </p:txBody>
      </p:sp>
      <p:sp>
        <p:nvSpPr>
          <p:cNvPr id="13" name="Frame 12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699146" y="1262418"/>
            <a:ext cx="8843749" cy="43536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videoplaybac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8108" y="1528549"/>
            <a:ext cx="8065826" cy="3889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67032" y="362635"/>
            <a:ext cx="410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Let’s enjoy the video</a:t>
            </a:r>
          </a:p>
        </p:txBody>
      </p:sp>
    </p:spTree>
    <p:extLst>
      <p:ext uri="{BB962C8B-B14F-4D97-AF65-F5344CB8AC3E}">
        <p14:creationId xmlns:p14="http://schemas.microsoft.com/office/powerpoint/2010/main" val="356770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3939434" y="382138"/>
            <a:ext cx="4522177" cy="1105467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Announcement</a:t>
            </a:r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5595580" y="2327866"/>
            <a:ext cx="5732062" cy="2209090"/>
          </a:xfrm>
          <a:prstGeom prst="snipRound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Three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1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Prize-giving day at school.</a:t>
            </a:r>
          </a:p>
        </p:txBody>
      </p:sp>
      <p:sp>
        <p:nvSpPr>
          <p:cNvPr id="5" name="Frame 4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73" y="2003565"/>
            <a:ext cx="4653889" cy="385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2191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2484" y="1224273"/>
            <a:ext cx="10003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we have studied this lesson , we will be able to-</a:t>
            </a:r>
          </a:p>
        </p:txBody>
      </p:sp>
      <p:sp>
        <p:nvSpPr>
          <p:cNvPr id="5" name="Frame 4"/>
          <p:cNvSpPr/>
          <p:nvPr/>
        </p:nvSpPr>
        <p:spPr>
          <a:xfrm>
            <a:off x="4722123" y="3020291"/>
            <a:ext cx="6098277" cy="2016565"/>
          </a:xfrm>
          <a:prstGeom prst="frame">
            <a:avLst>
              <a:gd name="adj1" fmla="val 1585"/>
            </a:avLst>
          </a:prstGeom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Ask and answer questions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Read and understand texts</a:t>
            </a:r>
          </a:p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Write answers to question</a:t>
            </a:r>
          </a:p>
          <a:p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229961" y="2283864"/>
            <a:ext cx="2920619" cy="3489417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524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236612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78269" y="180868"/>
            <a:ext cx="229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words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30" y="1075445"/>
            <a:ext cx="2899983" cy="43636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807725" y="1545217"/>
            <a:ext cx="8229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Meaning: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famous and respected within a particular sphere.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42261" y="2780235"/>
            <a:ext cx="76903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Masrafi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Mortaza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one of the world’s most eminent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crickter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043" y="4058470"/>
            <a:ext cx="1468926" cy="2140210"/>
          </a:xfrm>
          <a:prstGeom prst="rect">
            <a:avLst/>
          </a:prstGeom>
        </p:spPr>
      </p:pic>
      <p:sp>
        <p:nvSpPr>
          <p:cNvPr id="9" name="Frame 8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21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2845" y="288780"/>
            <a:ext cx="2422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words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16" y="1014410"/>
            <a:ext cx="4408226" cy="47958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05721" y="5235092"/>
            <a:ext cx="24020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Outstanding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05536" y="2383438"/>
            <a:ext cx="5281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Meaning: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exceptionally good.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7939" y="2968213"/>
            <a:ext cx="5595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outstanding performance.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131" y="4072715"/>
            <a:ext cx="2868495" cy="20102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rame 9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2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42846" y="288780"/>
            <a:ext cx="2258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words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6" y="1165291"/>
            <a:ext cx="4073855" cy="38980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392073" y="5175174"/>
            <a:ext cx="23883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04514" y="1501254"/>
            <a:ext cx="6428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Meaning:</a:t>
            </a:r>
          </a:p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act of presenting a play, concert, or other form of entertainment.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5110" y="3340791"/>
            <a:ext cx="5988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dance performance was enjoyed by everyone in the audience.</a:t>
            </a:r>
          </a:p>
        </p:txBody>
      </p:sp>
      <p:sp>
        <p:nvSpPr>
          <p:cNvPr id="10" name="Frame 9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87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78319" y="323938"/>
            <a:ext cx="4415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Teachers Model Reading</a:t>
            </a:r>
          </a:p>
        </p:txBody>
      </p:sp>
      <p:sp>
        <p:nvSpPr>
          <p:cNvPr id="5" name="Cloud 4"/>
          <p:cNvSpPr/>
          <p:nvPr/>
        </p:nvSpPr>
        <p:spPr>
          <a:xfrm>
            <a:off x="6796586" y="1665026"/>
            <a:ext cx="3657600" cy="3452883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Keep silent and listen attentively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4" y="1412780"/>
            <a:ext cx="3480179" cy="4051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Frame 6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228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95129" y="359468"/>
            <a:ext cx="4783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Students Model Reading</a:t>
            </a:r>
          </a:p>
        </p:txBody>
      </p:sp>
      <p:sp>
        <p:nvSpPr>
          <p:cNvPr id="5" name="Cloud 4"/>
          <p:cNvSpPr/>
          <p:nvPr/>
        </p:nvSpPr>
        <p:spPr>
          <a:xfrm>
            <a:off x="7055894" y="1978925"/>
            <a:ext cx="3575712" cy="2961564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aloud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120" y="1376566"/>
            <a:ext cx="3676131" cy="4166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Frame 6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20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22046" y="235540"/>
            <a:ext cx="2893325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8419" y="1055947"/>
            <a:ext cx="110273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whether the statement are true or false. If false give the correct information.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7104" y="2042537"/>
            <a:ext cx="4599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Farabi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Flora’s cousin.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7460" y="2092086"/>
            <a:ext cx="1053030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064" y="2556036"/>
            <a:ext cx="76757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 answer: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Farabi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Flora’s best friend.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7340" y="3291879"/>
            <a:ext cx="5930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They  study in different school.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4464" y="3209840"/>
            <a:ext cx="1050872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065" y="3915052"/>
            <a:ext cx="5651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c) Flora has come to visit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Farabi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0746" y="3898622"/>
            <a:ext cx="1035131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4259" y="4560517"/>
            <a:ext cx="56412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They are talking about school.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5069" y="4581866"/>
            <a:ext cx="1089663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476" y="5128878"/>
            <a:ext cx="10514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Correct answer: They are talking about prize giving ceremony.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001" y="5713336"/>
            <a:ext cx="8488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The school auditorium was decorated brightly.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60113" y="5713336"/>
            <a:ext cx="1080174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</a:p>
        </p:txBody>
      </p:sp>
      <p:sp>
        <p:nvSpPr>
          <p:cNvPr id="17" name="Frame 16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8" y="248851"/>
            <a:ext cx="1760426" cy="8661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2730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 animBg="1"/>
      <p:bldP spid="14" grpId="0" animBg="1"/>
      <p:bldP spid="16" grpId="0" animBg="1"/>
      <p:bldP spid="18" grpId="0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5559" y="773928"/>
            <a:ext cx="9842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questions and then choose answers from this table.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26841" y="252565"/>
            <a:ext cx="2033518" cy="584775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Pair works</a:t>
            </a:r>
          </a:p>
        </p:txBody>
      </p:sp>
      <p:sp>
        <p:nvSpPr>
          <p:cNvPr id="6" name="Frame 5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537566"/>
              </p:ext>
            </p:extLst>
          </p:nvPr>
        </p:nvGraphicFramePr>
        <p:xfrm>
          <a:off x="862839" y="1422114"/>
          <a:ext cx="10478451" cy="4920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4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80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6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3038">
                <a:tc gridSpan="3"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Questions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Answers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289">
                <a:tc rowSpan="2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How</a:t>
                      </a: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was</a:t>
                      </a:r>
                    </a:p>
                    <a:p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did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prize-giving function held?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principal of PN college.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 the school auditorium.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714">
                <a:tc rowSpan="2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What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42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auditorium decorated?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Read</a:t>
                      </a:r>
                      <a:r>
                        <a:rPr lang="en-US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out the annual report.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428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Who 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chief guest at the function?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Brightly.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4289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Where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Head teacher do at the beginning of the function?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871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750627" y="342332"/>
            <a:ext cx="1787857" cy="477672"/>
          </a:xfrm>
          <a:prstGeom prst="frame">
            <a:avLst>
              <a:gd name="adj1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5908" y="1354694"/>
            <a:ext cx="7997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: Where was the prize-giving function held?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908" y="1975082"/>
            <a:ext cx="5500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 : In the school auditorium.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5908" y="2556208"/>
            <a:ext cx="7656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: How was the chief guest at the function?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5908" y="3105260"/>
            <a:ext cx="2511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 : Brightly.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5908" y="3699223"/>
            <a:ext cx="78884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: Who was the chief guest at the function?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908" y="4225915"/>
            <a:ext cx="5663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 : The principal of PN College.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5910" y="4855505"/>
            <a:ext cx="11646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S1 : What did the Head teacher do at the beginning of the function?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909" y="5413745"/>
            <a:ext cx="566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S2 : Read out the annual report.</a:t>
            </a:r>
          </a:p>
        </p:txBody>
      </p:sp>
      <p:sp>
        <p:nvSpPr>
          <p:cNvPr id="14" name="Frame 13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1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4524" y="535688"/>
            <a:ext cx="10044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to the section ‘C’ and match words with their meanings.</a:t>
            </a:r>
          </a:p>
        </p:txBody>
      </p:sp>
      <p:sp>
        <p:nvSpPr>
          <p:cNvPr id="13" name="Frame 12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097609"/>
              </p:ext>
            </p:extLst>
          </p:nvPr>
        </p:nvGraphicFramePr>
        <p:xfrm>
          <a:off x="900752" y="1487606"/>
          <a:ext cx="10208524" cy="4084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33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583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0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visit</a:t>
                      </a:r>
                    </a:p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ceremony</a:t>
                      </a:r>
                    </a:p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eminent</a:t>
                      </a:r>
                    </a:p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praise</a:t>
                      </a:r>
                    </a:p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outstanding</a:t>
                      </a:r>
                    </a:p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 highly of something</a:t>
                      </a: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or somebody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extremely good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 to see a person or place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put something in a place where you can see it easily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function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people having lots of power and influence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1787857" y="2483893"/>
            <a:ext cx="1542197" cy="805217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491854" y="3018430"/>
            <a:ext cx="947382" cy="1771934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270646" y="3432411"/>
            <a:ext cx="1168590" cy="1892490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854941" y="2886501"/>
            <a:ext cx="529704" cy="1512627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2194446" y="3904397"/>
            <a:ext cx="1135608" cy="972402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1928315" y="2397458"/>
            <a:ext cx="1456330" cy="1509214"/>
          </a:xfrm>
          <a:prstGeom prst="line">
            <a:avLst/>
          </a:prstGeom>
          <a:ln w="508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243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51777" y="297087"/>
            <a:ext cx="2640844" cy="646331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/>
              <a:t>Group works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5910" y="973227"/>
            <a:ext cx="110587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Complete the passage with the verbs in the box. Give their correct forms.</a:t>
            </a:r>
          </a:p>
        </p:txBody>
      </p:sp>
      <p:sp>
        <p:nvSpPr>
          <p:cNvPr id="11" name="Frame 10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555183"/>
              </p:ext>
            </p:extLst>
          </p:nvPr>
        </p:nvGraphicFramePr>
        <p:xfrm>
          <a:off x="2831156" y="1953045"/>
          <a:ext cx="5971656" cy="57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71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          sing         speak         stage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8866" y="3152633"/>
            <a:ext cx="104951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the price-giving function there               a cultural show. The students               , danced and                 a one-act play. It was so good that everyone                highly of it.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229600" y="3575713"/>
            <a:ext cx="1274618" cy="1261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082955" y="4080681"/>
            <a:ext cx="1417093" cy="2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698474" y="4078407"/>
            <a:ext cx="1417093" cy="2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528179" y="4568487"/>
            <a:ext cx="1417093" cy="227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53339" y="3112096"/>
            <a:ext cx="127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37300" y="3575713"/>
            <a:ext cx="127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40949" y="3575712"/>
            <a:ext cx="127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3129" y="4032997"/>
            <a:ext cx="127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spoke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888" y="4861737"/>
            <a:ext cx="2757614" cy="1797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87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33664" y="288780"/>
            <a:ext cx="2451874" cy="70788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Evaluation</a:t>
            </a:r>
          </a:p>
        </p:txBody>
      </p:sp>
      <p:sp>
        <p:nvSpPr>
          <p:cNvPr id="5" name="Frame 4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35" y="1637731"/>
            <a:ext cx="2857500" cy="3794077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343700" y="2395181"/>
            <a:ext cx="7779224" cy="2074460"/>
          </a:xfrm>
          <a:prstGeom prst="roundRect">
            <a:avLst/>
          </a:prstGeom>
          <a:noFill/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have a sports day at your school? First tell the class about it and then writes about it in your notebook.</a:t>
            </a:r>
          </a:p>
        </p:txBody>
      </p:sp>
    </p:spTree>
    <p:extLst>
      <p:ext uri="{BB962C8B-B14F-4D97-AF65-F5344CB8AC3E}">
        <p14:creationId xmlns:p14="http://schemas.microsoft.com/office/powerpoint/2010/main" val="106805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99546" y="370667"/>
            <a:ext cx="2756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</a:p>
        </p:txBody>
      </p:sp>
      <p:sp>
        <p:nvSpPr>
          <p:cNvPr id="6" name="Frame 5"/>
          <p:cNvSpPr/>
          <p:nvPr/>
        </p:nvSpPr>
        <p:spPr>
          <a:xfrm>
            <a:off x="3530002" y="2353423"/>
            <a:ext cx="6555694" cy="2273168"/>
          </a:xfrm>
          <a:prstGeom prst="frame">
            <a:avLst>
              <a:gd name="adj1" fmla="val 1693"/>
            </a:avLst>
          </a:prstGeom>
          <a:scene3d>
            <a:camera prst="orthographicFront"/>
            <a:lightRig rig="threePt" dir="t"/>
          </a:scene3d>
          <a:sp3d>
            <a:bevelT w="127000" h="13335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short composition about the prize giving ceremony of your school from your home.</a:t>
            </a:r>
          </a:p>
        </p:txBody>
      </p:sp>
      <p:sp>
        <p:nvSpPr>
          <p:cNvPr id="5" name="Down Arrow 4"/>
          <p:cNvSpPr/>
          <p:nvPr/>
        </p:nvSpPr>
        <p:spPr>
          <a:xfrm rot="10800000">
            <a:off x="286601" y="2353423"/>
            <a:ext cx="2961566" cy="2273168"/>
          </a:xfrm>
          <a:prstGeom prst="downArrow">
            <a:avLst>
              <a:gd name="adj1" fmla="val 50000"/>
              <a:gd name="adj2" fmla="val 53602"/>
            </a:avLst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8549" y="3875964"/>
            <a:ext cx="300251" cy="75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ame 6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11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014447" y="789576"/>
            <a:ext cx="6144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</a:t>
            </a:r>
            <a:r>
              <a:rPr 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you everybody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09182" y="109182"/>
            <a:ext cx="11955439" cy="6646459"/>
          </a:xfrm>
          <a:prstGeom prst="frame">
            <a:avLst>
              <a:gd name="adj1" fmla="val 122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443" y="1838937"/>
            <a:ext cx="3911682" cy="412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05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582</Words>
  <Application>Microsoft Office PowerPoint</Application>
  <PresentationFormat>Widescreen</PresentationFormat>
  <Paragraphs>132</Paragraphs>
  <Slides>19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TEAMOS(aXeSwY &amp; tomeCar)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NARAYON CHANDRA RAY</cp:lastModifiedBy>
  <cp:revision>235</cp:revision>
  <dcterms:created xsi:type="dcterms:W3CDTF">2017-11-19T13:11:42Z</dcterms:created>
  <dcterms:modified xsi:type="dcterms:W3CDTF">2026-07-07T08:25:36Z</dcterms:modified>
</cp:coreProperties>
</file>