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387" r:id="rId2"/>
    <p:sldId id="388" r:id="rId3"/>
    <p:sldId id="394" r:id="rId4"/>
    <p:sldId id="389" r:id="rId5"/>
    <p:sldId id="391" r:id="rId6"/>
    <p:sldId id="275" r:id="rId7"/>
    <p:sldId id="276" r:id="rId8"/>
    <p:sldId id="358" r:id="rId9"/>
    <p:sldId id="261" r:id="rId10"/>
    <p:sldId id="265" r:id="rId11"/>
    <p:sldId id="392" r:id="rId12"/>
    <p:sldId id="266" r:id="rId13"/>
    <p:sldId id="272" r:id="rId14"/>
    <p:sldId id="277" r:id="rId15"/>
    <p:sldId id="267" r:id="rId16"/>
    <p:sldId id="278" r:id="rId17"/>
    <p:sldId id="363" r:id="rId18"/>
    <p:sldId id="390" r:id="rId19"/>
    <p:sldId id="375" r:id="rId20"/>
    <p:sldId id="263" r:id="rId21"/>
    <p:sldId id="309"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804"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6D22FB-4CC5-403E-BD9A-5FCD74AA1F73}" type="datetimeFigureOut">
              <a:rPr lang="en-US" smtClean="0"/>
              <a:t>7/7/2026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2B2AF8-9E20-44A9-B426-49FC6C19A63F}" type="slidenum">
              <a:rPr lang="en-US" smtClean="0"/>
              <a:t>‹#›</a:t>
            </a:fld>
            <a:endParaRPr lang="en-US"/>
          </a:p>
        </p:txBody>
      </p:sp>
    </p:spTree>
    <p:extLst>
      <p:ext uri="{BB962C8B-B14F-4D97-AF65-F5344CB8AC3E}">
        <p14:creationId xmlns:p14="http://schemas.microsoft.com/office/powerpoint/2010/main" val="38038125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40319494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ADCEB-B0D6-C7A4-6CE4-29D29F65447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AE93AC6-EA3F-608C-FB68-30EAAA8763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F2E44DD-BE6A-4FC8-54C8-F07588801E2E}"/>
              </a:ext>
            </a:extLst>
          </p:cNvPr>
          <p:cNvSpPr>
            <a:spLocks noGrp="1"/>
          </p:cNvSpPr>
          <p:nvPr>
            <p:ph type="dt" sz="half" idx="10"/>
          </p:nvPr>
        </p:nvSpPr>
        <p:spPr/>
        <p:txBody>
          <a:bodyPr/>
          <a:lstStyle/>
          <a:p>
            <a:fld id="{0D8CCBD0-79F6-41A8-83B2-7395BAD04403}" type="datetimeFigureOut">
              <a:rPr lang="en-US" smtClean="0"/>
              <a:t>7/7/2026</a:t>
            </a:fld>
            <a:endParaRPr lang="en-US"/>
          </a:p>
        </p:txBody>
      </p:sp>
      <p:sp>
        <p:nvSpPr>
          <p:cNvPr id="5" name="Footer Placeholder 4">
            <a:extLst>
              <a:ext uri="{FF2B5EF4-FFF2-40B4-BE49-F238E27FC236}">
                <a16:creationId xmlns:a16="http://schemas.microsoft.com/office/drawing/2014/main" id="{8AEE8196-64E0-3525-29E2-FBE425C896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642F05-DC82-CAE9-FCC2-5F24179BCAF5}"/>
              </a:ext>
            </a:extLst>
          </p:cNvPr>
          <p:cNvSpPr>
            <a:spLocks noGrp="1"/>
          </p:cNvSpPr>
          <p:nvPr>
            <p:ph type="sldNum" sz="quarter" idx="12"/>
          </p:nvPr>
        </p:nvSpPr>
        <p:spPr/>
        <p:txBody>
          <a:bodyPr/>
          <a:lstStyle/>
          <a:p>
            <a:fld id="{E12242D5-4D65-41DE-B6DD-979F5BDA0A94}" type="slidenum">
              <a:rPr lang="en-US" smtClean="0"/>
              <a:t>‹#›</a:t>
            </a:fld>
            <a:endParaRPr lang="en-US"/>
          </a:p>
        </p:txBody>
      </p:sp>
    </p:spTree>
    <p:extLst>
      <p:ext uri="{BB962C8B-B14F-4D97-AF65-F5344CB8AC3E}">
        <p14:creationId xmlns:p14="http://schemas.microsoft.com/office/powerpoint/2010/main" val="6094019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8D0EB-BEF9-10D0-BF67-5E7E95A863A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5250E5-26B1-7FDE-1B00-8E85A7DF931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9722CB-C6D9-2DBF-DFA2-A9236365E955}"/>
              </a:ext>
            </a:extLst>
          </p:cNvPr>
          <p:cNvSpPr>
            <a:spLocks noGrp="1"/>
          </p:cNvSpPr>
          <p:nvPr>
            <p:ph type="dt" sz="half" idx="10"/>
          </p:nvPr>
        </p:nvSpPr>
        <p:spPr/>
        <p:txBody>
          <a:bodyPr/>
          <a:lstStyle/>
          <a:p>
            <a:fld id="{0D8CCBD0-79F6-41A8-83B2-7395BAD04403}" type="datetimeFigureOut">
              <a:rPr lang="en-US" smtClean="0"/>
              <a:t>7/7/2026</a:t>
            </a:fld>
            <a:endParaRPr lang="en-US"/>
          </a:p>
        </p:txBody>
      </p:sp>
      <p:sp>
        <p:nvSpPr>
          <p:cNvPr id="5" name="Footer Placeholder 4">
            <a:extLst>
              <a:ext uri="{FF2B5EF4-FFF2-40B4-BE49-F238E27FC236}">
                <a16:creationId xmlns:a16="http://schemas.microsoft.com/office/drawing/2014/main" id="{220E616F-0BBD-D091-FAB2-2B8359023E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F1DF6D-ACAC-4EA1-E63B-7E99B2326C48}"/>
              </a:ext>
            </a:extLst>
          </p:cNvPr>
          <p:cNvSpPr>
            <a:spLocks noGrp="1"/>
          </p:cNvSpPr>
          <p:nvPr>
            <p:ph type="sldNum" sz="quarter" idx="12"/>
          </p:nvPr>
        </p:nvSpPr>
        <p:spPr/>
        <p:txBody>
          <a:bodyPr/>
          <a:lstStyle/>
          <a:p>
            <a:fld id="{E12242D5-4D65-41DE-B6DD-979F5BDA0A94}" type="slidenum">
              <a:rPr lang="en-US" smtClean="0"/>
              <a:t>‹#›</a:t>
            </a:fld>
            <a:endParaRPr lang="en-US"/>
          </a:p>
        </p:txBody>
      </p:sp>
    </p:spTree>
    <p:extLst>
      <p:ext uri="{BB962C8B-B14F-4D97-AF65-F5344CB8AC3E}">
        <p14:creationId xmlns:p14="http://schemas.microsoft.com/office/powerpoint/2010/main" val="15144851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38E05-CE7A-F138-E20C-5123ADE5688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444BA43-1043-5BDC-6455-2BA1556BBA6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D38C001-92CC-F47A-D95A-BB7B6466EA4D}"/>
              </a:ext>
            </a:extLst>
          </p:cNvPr>
          <p:cNvSpPr>
            <a:spLocks noGrp="1"/>
          </p:cNvSpPr>
          <p:nvPr>
            <p:ph type="dt" sz="half" idx="10"/>
          </p:nvPr>
        </p:nvSpPr>
        <p:spPr/>
        <p:txBody>
          <a:bodyPr/>
          <a:lstStyle/>
          <a:p>
            <a:fld id="{0D8CCBD0-79F6-41A8-83B2-7395BAD04403}" type="datetimeFigureOut">
              <a:rPr lang="en-US" smtClean="0"/>
              <a:t>7/7/2026</a:t>
            </a:fld>
            <a:endParaRPr lang="en-US"/>
          </a:p>
        </p:txBody>
      </p:sp>
      <p:sp>
        <p:nvSpPr>
          <p:cNvPr id="5" name="Footer Placeholder 4">
            <a:extLst>
              <a:ext uri="{FF2B5EF4-FFF2-40B4-BE49-F238E27FC236}">
                <a16:creationId xmlns:a16="http://schemas.microsoft.com/office/drawing/2014/main" id="{7E8A83D1-2FA5-F943-7AC4-ACD8C7452D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7B6E03-B17F-8AE1-E33B-93DB8389F7EF}"/>
              </a:ext>
            </a:extLst>
          </p:cNvPr>
          <p:cNvSpPr>
            <a:spLocks noGrp="1"/>
          </p:cNvSpPr>
          <p:nvPr>
            <p:ph type="sldNum" sz="quarter" idx="12"/>
          </p:nvPr>
        </p:nvSpPr>
        <p:spPr/>
        <p:txBody>
          <a:bodyPr/>
          <a:lstStyle/>
          <a:p>
            <a:fld id="{E12242D5-4D65-41DE-B6DD-979F5BDA0A94}" type="slidenum">
              <a:rPr lang="en-US" smtClean="0"/>
              <a:t>‹#›</a:t>
            </a:fld>
            <a:endParaRPr lang="en-US"/>
          </a:p>
        </p:txBody>
      </p:sp>
    </p:spTree>
    <p:extLst>
      <p:ext uri="{BB962C8B-B14F-4D97-AF65-F5344CB8AC3E}">
        <p14:creationId xmlns:p14="http://schemas.microsoft.com/office/powerpoint/2010/main" val="2019709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BD935-ACFE-D243-B734-AC63B2AF41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95D9638-47E4-4309-A90F-15CECD90E05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93C4B52-3282-03C2-42E0-C79E712F6E7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4CCAB77-C05B-AE94-ACDD-9E762B156D86}"/>
              </a:ext>
            </a:extLst>
          </p:cNvPr>
          <p:cNvSpPr>
            <a:spLocks noGrp="1"/>
          </p:cNvSpPr>
          <p:nvPr>
            <p:ph type="dt" sz="half" idx="10"/>
          </p:nvPr>
        </p:nvSpPr>
        <p:spPr/>
        <p:txBody>
          <a:bodyPr/>
          <a:lstStyle/>
          <a:p>
            <a:fld id="{0D8CCBD0-79F6-41A8-83B2-7395BAD04403}" type="datetimeFigureOut">
              <a:rPr lang="en-US" smtClean="0"/>
              <a:t>7/7/2026</a:t>
            </a:fld>
            <a:endParaRPr lang="en-US"/>
          </a:p>
        </p:txBody>
      </p:sp>
      <p:sp>
        <p:nvSpPr>
          <p:cNvPr id="6" name="Footer Placeholder 5">
            <a:extLst>
              <a:ext uri="{FF2B5EF4-FFF2-40B4-BE49-F238E27FC236}">
                <a16:creationId xmlns:a16="http://schemas.microsoft.com/office/drawing/2014/main" id="{8128FCB3-E513-D75A-C427-754F915A44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55C0AE-D5D6-B361-7C1F-EDE6C2599707}"/>
              </a:ext>
            </a:extLst>
          </p:cNvPr>
          <p:cNvSpPr>
            <a:spLocks noGrp="1"/>
          </p:cNvSpPr>
          <p:nvPr>
            <p:ph type="sldNum" sz="quarter" idx="12"/>
          </p:nvPr>
        </p:nvSpPr>
        <p:spPr/>
        <p:txBody>
          <a:bodyPr/>
          <a:lstStyle/>
          <a:p>
            <a:fld id="{E12242D5-4D65-41DE-B6DD-979F5BDA0A94}" type="slidenum">
              <a:rPr lang="en-US" smtClean="0"/>
              <a:t>‹#›</a:t>
            </a:fld>
            <a:endParaRPr lang="en-US"/>
          </a:p>
        </p:txBody>
      </p:sp>
    </p:spTree>
    <p:extLst>
      <p:ext uri="{BB962C8B-B14F-4D97-AF65-F5344CB8AC3E}">
        <p14:creationId xmlns:p14="http://schemas.microsoft.com/office/powerpoint/2010/main" val="2585283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8AE53-9B1E-1DD4-4C62-1B259FB576B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0BB260E-A25A-3978-6173-4E0070EA741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CB0B928-E21A-A426-8AD8-C1AFCC55143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9AC0517-BF23-F53A-F14A-8CDE2CCCC84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7C2527C-4F1F-91B6-170C-66EAD09C1E5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C7B9405-FBAD-E434-A136-1F37E43CF480}"/>
              </a:ext>
            </a:extLst>
          </p:cNvPr>
          <p:cNvSpPr>
            <a:spLocks noGrp="1"/>
          </p:cNvSpPr>
          <p:nvPr>
            <p:ph type="dt" sz="half" idx="10"/>
          </p:nvPr>
        </p:nvSpPr>
        <p:spPr/>
        <p:txBody>
          <a:bodyPr/>
          <a:lstStyle/>
          <a:p>
            <a:fld id="{0D8CCBD0-79F6-41A8-83B2-7395BAD04403}" type="datetimeFigureOut">
              <a:rPr lang="en-US" smtClean="0"/>
              <a:t>7/7/2026</a:t>
            </a:fld>
            <a:endParaRPr lang="en-US"/>
          </a:p>
        </p:txBody>
      </p:sp>
      <p:sp>
        <p:nvSpPr>
          <p:cNvPr id="8" name="Footer Placeholder 7">
            <a:extLst>
              <a:ext uri="{FF2B5EF4-FFF2-40B4-BE49-F238E27FC236}">
                <a16:creationId xmlns:a16="http://schemas.microsoft.com/office/drawing/2014/main" id="{4EB5C2B9-BDCD-5358-77E8-40F65255F3D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B99FF90-D886-FEE6-658E-56B520689B72}"/>
              </a:ext>
            </a:extLst>
          </p:cNvPr>
          <p:cNvSpPr>
            <a:spLocks noGrp="1"/>
          </p:cNvSpPr>
          <p:nvPr>
            <p:ph type="sldNum" sz="quarter" idx="12"/>
          </p:nvPr>
        </p:nvSpPr>
        <p:spPr/>
        <p:txBody>
          <a:bodyPr/>
          <a:lstStyle/>
          <a:p>
            <a:fld id="{E12242D5-4D65-41DE-B6DD-979F5BDA0A94}" type="slidenum">
              <a:rPr lang="en-US" smtClean="0"/>
              <a:t>‹#›</a:t>
            </a:fld>
            <a:endParaRPr lang="en-US"/>
          </a:p>
        </p:txBody>
      </p:sp>
    </p:spTree>
    <p:extLst>
      <p:ext uri="{BB962C8B-B14F-4D97-AF65-F5344CB8AC3E}">
        <p14:creationId xmlns:p14="http://schemas.microsoft.com/office/powerpoint/2010/main" val="1571881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689F4-6AAD-3217-84F7-0126042A748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9784B15-566E-842D-284E-97808C9930FF}"/>
              </a:ext>
            </a:extLst>
          </p:cNvPr>
          <p:cNvSpPr>
            <a:spLocks noGrp="1"/>
          </p:cNvSpPr>
          <p:nvPr>
            <p:ph type="dt" sz="half" idx="10"/>
          </p:nvPr>
        </p:nvSpPr>
        <p:spPr/>
        <p:txBody>
          <a:bodyPr/>
          <a:lstStyle/>
          <a:p>
            <a:fld id="{0D8CCBD0-79F6-41A8-83B2-7395BAD04403}" type="datetimeFigureOut">
              <a:rPr lang="en-US" smtClean="0"/>
              <a:t>7/7/2026</a:t>
            </a:fld>
            <a:endParaRPr lang="en-US"/>
          </a:p>
        </p:txBody>
      </p:sp>
      <p:sp>
        <p:nvSpPr>
          <p:cNvPr id="4" name="Footer Placeholder 3">
            <a:extLst>
              <a:ext uri="{FF2B5EF4-FFF2-40B4-BE49-F238E27FC236}">
                <a16:creationId xmlns:a16="http://schemas.microsoft.com/office/drawing/2014/main" id="{2A87B022-CD3E-78B7-42A5-B88F5C814D0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DFFE71A-F275-E6E5-11A0-1B4E046CF9E6}"/>
              </a:ext>
            </a:extLst>
          </p:cNvPr>
          <p:cNvSpPr>
            <a:spLocks noGrp="1"/>
          </p:cNvSpPr>
          <p:nvPr>
            <p:ph type="sldNum" sz="quarter" idx="12"/>
          </p:nvPr>
        </p:nvSpPr>
        <p:spPr/>
        <p:txBody>
          <a:bodyPr/>
          <a:lstStyle/>
          <a:p>
            <a:fld id="{E12242D5-4D65-41DE-B6DD-979F5BDA0A94}" type="slidenum">
              <a:rPr lang="en-US" smtClean="0"/>
              <a:t>‹#›</a:t>
            </a:fld>
            <a:endParaRPr lang="en-US"/>
          </a:p>
        </p:txBody>
      </p:sp>
    </p:spTree>
    <p:extLst>
      <p:ext uri="{BB962C8B-B14F-4D97-AF65-F5344CB8AC3E}">
        <p14:creationId xmlns:p14="http://schemas.microsoft.com/office/powerpoint/2010/main" val="25257076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42B37EC-4BD3-FEDE-D307-E982CD66FED1}"/>
              </a:ext>
            </a:extLst>
          </p:cNvPr>
          <p:cNvSpPr>
            <a:spLocks noGrp="1"/>
          </p:cNvSpPr>
          <p:nvPr>
            <p:ph type="dt" sz="half" idx="10"/>
          </p:nvPr>
        </p:nvSpPr>
        <p:spPr/>
        <p:txBody>
          <a:bodyPr/>
          <a:lstStyle/>
          <a:p>
            <a:fld id="{0D8CCBD0-79F6-41A8-83B2-7395BAD04403}" type="datetimeFigureOut">
              <a:rPr lang="en-US" smtClean="0"/>
              <a:t>7/7/2026</a:t>
            </a:fld>
            <a:endParaRPr lang="en-US"/>
          </a:p>
        </p:txBody>
      </p:sp>
      <p:sp>
        <p:nvSpPr>
          <p:cNvPr id="3" name="Footer Placeholder 2">
            <a:extLst>
              <a:ext uri="{FF2B5EF4-FFF2-40B4-BE49-F238E27FC236}">
                <a16:creationId xmlns:a16="http://schemas.microsoft.com/office/drawing/2014/main" id="{4F91F9CE-3346-65A1-B01F-B223E3FF15D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27C0746-C426-C018-DB1E-BD927BDEA1EA}"/>
              </a:ext>
            </a:extLst>
          </p:cNvPr>
          <p:cNvSpPr>
            <a:spLocks noGrp="1"/>
          </p:cNvSpPr>
          <p:nvPr>
            <p:ph type="sldNum" sz="quarter" idx="12"/>
          </p:nvPr>
        </p:nvSpPr>
        <p:spPr/>
        <p:txBody>
          <a:bodyPr/>
          <a:lstStyle/>
          <a:p>
            <a:fld id="{E12242D5-4D65-41DE-B6DD-979F5BDA0A94}" type="slidenum">
              <a:rPr lang="en-US" smtClean="0"/>
              <a:t>‹#›</a:t>
            </a:fld>
            <a:endParaRPr lang="en-US"/>
          </a:p>
        </p:txBody>
      </p:sp>
    </p:spTree>
    <p:extLst>
      <p:ext uri="{BB962C8B-B14F-4D97-AF65-F5344CB8AC3E}">
        <p14:creationId xmlns:p14="http://schemas.microsoft.com/office/powerpoint/2010/main" val="25698290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CF9EA-3ECE-200A-B0E4-C8123D19742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DD22034-0BE5-FD04-B34C-D0DF8AAC195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F6F4549-8DF5-B323-E1AC-734DDA375B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78D6CE-520A-8B5A-BE63-1BB3D7A516D7}"/>
              </a:ext>
            </a:extLst>
          </p:cNvPr>
          <p:cNvSpPr>
            <a:spLocks noGrp="1"/>
          </p:cNvSpPr>
          <p:nvPr>
            <p:ph type="dt" sz="half" idx="10"/>
          </p:nvPr>
        </p:nvSpPr>
        <p:spPr/>
        <p:txBody>
          <a:bodyPr/>
          <a:lstStyle/>
          <a:p>
            <a:fld id="{0D8CCBD0-79F6-41A8-83B2-7395BAD04403}" type="datetimeFigureOut">
              <a:rPr lang="en-US" smtClean="0"/>
              <a:t>7/7/2026</a:t>
            </a:fld>
            <a:endParaRPr lang="en-US"/>
          </a:p>
        </p:txBody>
      </p:sp>
      <p:sp>
        <p:nvSpPr>
          <p:cNvPr id="6" name="Footer Placeholder 5">
            <a:extLst>
              <a:ext uri="{FF2B5EF4-FFF2-40B4-BE49-F238E27FC236}">
                <a16:creationId xmlns:a16="http://schemas.microsoft.com/office/drawing/2014/main" id="{D72BBECF-E000-65FD-6118-0260DBC5D4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2E24F7-B63A-20C1-D162-798592BD8A8D}"/>
              </a:ext>
            </a:extLst>
          </p:cNvPr>
          <p:cNvSpPr>
            <a:spLocks noGrp="1"/>
          </p:cNvSpPr>
          <p:nvPr>
            <p:ph type="sldNum" sz="quarter" idx="12"/>
          </p:nvPr>
        </p:nvSpPr>
        <p:spPr/>
        <p:txBody>
          <a:bodyPr/>
          <a:lstStyle/>
          <a:p>
            <a:fld id="{E12242D5-4D65-41DE-B6DD-979F5BDA0A94}" type="slidenum">
              <a:rPr lang="en-US" smtClean="0"/>
              <a:t>‹#›</a:t>
            </a:fld>
            <a:endParaRPr lang="en-US"/>
          </a:p>
        </p:txBody>
      </p:sp>
    </p:spTree>
    <p:extLst>
      <p:ext uri="{BB962C8B-B14F-4D97-AF65-F5344CB8AC3E}">
        <p14:creationId xmlns:p14="http://schemas.microsoft.com/office/powerpoint/2010/main" val="244892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EBC23-2050-2C9C-2400-136802052A9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EED4AE5-FA6F-AB72-DE33-70CB2BC2325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98EC9E6-7CB2-F5D3-EE6F-18F304AD2B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5DE8B19-900D-BECD-4CF7-578C06E60C56}"/>
              </a:ext>
            </a:extLst>
          </p:cNvPr>
          <p:cNvSpPr>
            <a:spLocks noGrp="1"/>
          </p:cNvSpPr>
          <p:nvPr>
            <p:ph type="dt" sz="half" idx="10"/>
          </p:nvPr>
        </p:nvSpPr>
        <p:spPr/>
        <p:txBody>
          <a:bodyPr/>
          <a:lstStyle/>
          <a:p>
            <a:fld id="{0D8CCBD0-79F6-41A8-83B2-7395BAD04403}" type="datetimeFigureOut">
              <a:rPr lang="en-US" smtClean="0"/>
              <a:t>7/7/2026</a:t>
            </a:fld>
            <a:endParaRPr lang="en-US"/>
          </a:p>
        </p:txBody>
      </p:sp>
      <p:sp>
        <p:nvSpPr>
          <p:cNvPr id="6" name="Footer Placeholder 5">
            <a:extLst>
              <a:ext uri="{FF2B5EF4-FFF2-40B4-BE49-F238E27FC236}">
                <a16:creationId xmlns:a16="http://schemas.microsoft.com/office/drawing/2014/main" id="{E5444878-ABEB-1F4F-B392-C845D7F600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1B5016-CFD8-9E54-DF02-EFA78FC72D94}"/>
              </a:ext>
            </a:extLst>
          </p:cNvPr>
          <p:cNvSpPr>
            <a:spLocks noGrp="1"/>
          </p:cNvSpPr>
          <p:nvPr>
            <p:ph type="sldNum" sz="quarter" idx="12"/>
          </p:nvPr>
        </p:nvSpPr>
        <p:spPr/>
        <p:txBody>
          <a:bodyPr/>
          <a:lstStyle/>
          <a:p>
            <a:fld id="{E12242D5-4D65-41DE-B6DD-979F5BDA0A94}" type="slidenum">
              <a:rPr lang="en-US" smtClean="0"/>
              <a:t>‹#›</a:t>
            </a:fld>
            <a:endParaRPr lang="en-US"/>
          </a:p>
        </p:txBody>
      </p:sp>
    </p:spTree>
    <p:extLst>
      <p:ext uri="{BB962C8B-B14F-4D97-AF65-F5344CB8AC3E}">
        <p14:creationId xmlns:p14="http://schemas.microsoft.com/office/powerpoint/2010/main" val="6329385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DCF86-5A4F-3E4B-4593-D7F22C7DC86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9A852EF-E12B-5E0C-94E9-39A94658AC7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E8E416-CF36-92D2-0CA6-ACBA6591F536}"/>
              </a:ext>
            </a:extLst>
          </p:cNvPr>
          <p:cNvSpPr>
            <a:spLocks noGrp="1"/>
          </p:cNvSpPr>
          <p:nvPr>
            <p:ph type="dt" sz="half" idx="10"/>
          </p:nvPr>
        </p:nvSpPr>
        <p:spPr/>
        <p:txBody>
          <a:bodyPr/>
          <a:lstStyle/>
          <a:p>
            <a:fld id="{0D8CCBD0-79F6-41A8-83B2-7395BAD04403}" type="datetimeFigureOut">
              <a:rPr lang="en-US" smtClean="0"/>
              <a:t>7/7/2026</a:t>
            </a:fld>
            <a:endParaRPr lang="en-US"/>
          </a:p>
        </p:txBody>
      </p:sp>
      <p:sp>
        <p:nvSpPr>
          <p:cNvPr id="5" name="Footer Placeholder 4">
            <a:extLst>
              <a:ext uri="{FF2B5EF4-FFF2-40B4-BE49-F238E27FC236}">
                <a16:creationId xmlns:a16="http://schemas.microsoft.com/office/drawing/2014/main" id="{616EAB55-8F54-12C0-4A66-2D95F9C082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E1D912-54CC-7851-F592-6004F8E5C557}"/>
              </a:ext>
            </a:extLst>
          </p:cNvPr>
          <p:cNvSpPr>
            <a:spLocks noGrp="1"/>
          </p:cNvSpPr>
          <p:nvPr>
            <p:ph type="sldNum" sz="quarter" idx="12"/>
          </p:nvPr>
        </p:nvSpPr>
        <p:spPr/>
        <p:txBody>
          <a:bodyPr/>
          <a:lstStyle/>
          <a:p>
            <a:fld id="{E12242D5-4D65-41DE-B6DD-979F5BDA0A94}" type="slidenum">
              <a:rPr lang="en-US" smtClean="0"/>
              <a:t>‹#›</a:t>
            </a:fld>
            <a:endParaRPr lang="en-US"/>
          </a:p>
        </p:txBody>
      </p:sp>
    </p:spTree>
    <p:extLst>
      <p:ext uri="{BB962C8B-B14F-4D97-AF65-F5344CB8AC3E}">
        <p14:creationId xmlns:p14="http://schemas.microsoft.com/office/powerpoint/2010/main" val="567941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7621700-067E-5F06-C494-FCD24351C71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2ED3D29-FBA8-372E-B538-6482D07B2E9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1D9864-CA21-36CA-EA04-5CC0DA883E51}"/>
              </a:ext>
            </a:extLst>
          </p:cNvPr>
          <p:cNvSpPr>
            <a:spLocks noGrp="1"/>
          </p:cNvSpPr>
          <p:nvPr>
            <p:ph type="dt" sz="half" idx="10"/>
          </p:nvPr>
        </p:nvSpPr>
        <p:spPr/>
        <p:txBody>
          <a:bodyPr/>
          <a:lstStyle/>
          <a:p>
            <a:fld id="{0D8CCBD0-79F6-41A8-83B2-7395BAD04403}" type="datetimeFigureOut">
              <a:rPr lang="en-US" smtClean="0"/>
              <a:t>7/7/2026</a:t>
            </a:fld>
            <a:endParaRPr lang="en-US"/>
          </a:p>
        </p:txBody>
      </p:sp>
      <p:sp>
        <p:nvSpPr>
          <p:cNvPr id="5" name="Footer Placeholder 4">
            <a:extLst>
              <a:ext uri="{FF2B5EF4-FFF2-40B4-BE49-F238E27FC236}">
                <a16:creationId xmlns:a16="http://schemas.microsoft.com/office/drawing/2014/main" id="{38F20289-7149-5E1D-F28E-4A5391E78E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DAF72A-6561-5F8B-2D68-324D743FDF54}"/>
              </a:ext>
            </a:extLst>
          </p:cNvPr>
          <p:cNvSpPr>
            <a:spLocks noGrp="1"/>
          </p:cNvSpPr>
          <p:nvPr>
            <p:ph type="sldNum" sz="quarter" idx="12"/>
          </p:nvPr>
        </p:nvSpPr>
        <p:spPr/>
        <p:txBody>
          <a:bodyPr/>
          <a:lstStyle/>
          <a:p>
            <a:fld id="{E12242D5-4D65-41DE-B6DD-979F5BDA0A94}" type="slidenum">
              <a:rPr lang="en-US" smtClean="0"/>
              <a:t>‹#›</a:t>
            </a:fld>
            <a:endParaRPr lang="en-US"/>
          </a:p>
        </p:txBody>
      </p:sp>
    </p:spTree>
    <p:extLst>
      <p:ext uri="{BB962C8B-B14F-4D97-AF65-F5344CB8AC3E}">
        <p14:creationId xmlns:p14="http://schemas.microsoft.com/office/powerpoint/2010/main" val="24461598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solidFill>
          <a:ln/>
        </p:spPr>
      </p:sp>
    </p:spTree>
    <p:extLst>
      <p:ext uri="{BB962C8B-B14F-4D97-AF65-F5344CB8AC3E}">
        <p14:creationId xmlns:p14="http://schemas.microsoft.com/office/powerpoint/2010/main" val="12368397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solidFill>
          <a:ln/>
        </p:spPr>
      </p:sp>
    </p:spTree>
    <p:extLst>
      <p:ext uri="{BB962C8B-B14F-4D97-AF65-F5344CB8AC3E}">
        <p14:creationId xmlns:p14="http://schemas.microsoft.com/office/powerpoint/2010/main" val="27382539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7BC6721-1A76-81D2-2A55-1DC558E4BFE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8E2FBFD-FFCF-123D-9D07-EF822E0246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4A9D8D-9399-ED11-1B07-0B99DC1415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8CCBD0-79F6-41A8-83B2-7395BAD04403}" type="datetimeFigureOut">
              <a:rPr lang="en-US" smtClean="0"/>
              <a:t>7/7/2026</a:t>
            </a:fld>
            <a:endParaRPr lang="en-US"/>
          </a:p>
        </p:txBody>
      </p:sp>
      <p:sp>
        <p:nvSpPr>
          <p:cNvPr id="5" name="Footer Placeholder 4">
            <a:extLst>
              <a:ext uri="{FF2B5EF4-FFF2-40B4-BE49-F238E27FC236}">
                <a16:creationId xmlns:a16="http://schemas.microsoft.com/office/drawing/2014/main" id="{2CAE4E26-F331-F4B0-E419-DD94A5C665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4E2591C-77DF-EE90-4845-CC81B01D70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2242D5-4D65-41DE-B6DD-979F5BDA0A94}" type="slidenum">
              <a:rPr lang="en-US" smtClean="0"/>
              <a:t>‹#›</a:t>
            </a:fld>
            <a:endParaRPr lang="en-US"/>
          </a:p>
        </p:txBody>
      </p:sp>
    </p:spTree>
    <p:extLst>
      <p:ext uri="{BB962C8B-B14F-4D97-AF65-F5344CB8AC3E}">
        <p14:creationId xmlns:p14="http://schemas.microsoft.com/office/powerpoint/2010/main" val="6800347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hyperlink" Target="https://en.wikipedia.org/wiki/Behula"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s://bn.wikipedia.org/wiki/%E0%A6%9C%E0%A7%80%E0%A6%AC%E0%A6%A8%E0%A6%BE%E0%A6%A8%E0%A6%A8%E0%A7%8D%E0%A6%A6_%E0%A6%A6%E0%A6%BE%E0%A6%B6"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s://youtu.be/dl-nLmIVQxs"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260E419-A857-3AE7-37F6-C75A7AD0A06F}"/>
              </a:ext>
            </a:extLst>
          </p:cNvPr>
          <p:cNvPicPr>
            <a:picLocks noChangeAspect="1"/>
          </p:cNvPicPr>
          <p:nvPr/>
        </p:nvPicPr>
        <p:blipFill>
          <a:blip r:embed="rId2"/>
          <a:stretch>
            <a:fillRect/>
          </a:stretch>
        </p:blipFill>
        <p:spPr>
          <a:xfrm>
            <a:off x="-1" y="0"/>
            <a:ext cx="12277259" cy="6858000"/>
          </a:xfrm>
          <a:prstGeom prst="rect">
            <a:avLst/>
          </a:prstGeom>
        </p:spPr>
      </p:pic>
    </p:spTree>
    <p:extLst>
      <p:ext uri="{BB962C8B-B14F-4D97-AF65-F5344CB8AC3E}">
        <p14:creationId xmlns:p14="http://schemas.microsoft.com/office/powerpoint/2010/main" val="2714009281"/>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p:nvPr/>
        </p:nvSpPr>
        <p:spPr>
          <a:xfrm>
            <a:off x="5203924" y="914485"/>
            <a:ext cx="5686128" cy="593924"/>
          </a:xfrm>
          <a:prstGeom prst="rect">
            <a:avLst/>
          </a:prstGeom>
          <a:noFill/>
          <a:ln/>
        </p:spPr>
        <p:txBody>
          <a:bodyPr wrap="none" lIns="0" tIns="0" rIns="0" bIns="0" rtlCol="0" anchor="t"/>
          <a:lstStyle/>
          <a:p>
            <a:pPr algn="ctr"/>
            <a:r>
              <a:rPr lang="en-US" sz="4000" dirty="0">
                <a:ln w="0"/>
                <a:solidFill>
                  <a:schemeClr val="accent1"/>
                </a:solidFill>
                <a:effectLst>
                  <a:outerShdw blurRad="38100" dist="25400" dir="5400000" algn="ctr" rotWithShape="0">
                    <a:srgbClr val="6E747A">
                      <a:alpha val="43000"/>
                    </a:srgbClr>
                  </a:outerShdw>
                </a:effectLst>
                <a:latin typeface="Arial Black" panose="020B0A04020102020204" pitchFamily="34" charset="0"/>
              </a:rPr>
              <a:t>HSC</a:t>
            </a:r>
          </a:p>
          <a:p>
            <a:pPr algn="ctr"/>
            <a:r>
              <a:rPr lang="en-US" sz="4000" dirty="0">
                <a:ln w="0"/>
                <a:solidFill>
                  <a:schemeClr val="accent1"/>
                </a:solidFill>
                <a:effectLst>
                  <a:outerShdw blurRad="38100" dist="25400" dir="5400000" algn="ctr" rotWithShape="0">
                    <a:srgbClr val="6E747A">
                      <a:alpha val="43000"/>
                    </a:srgbClr>
                  </a:outerShdw>
                </a:effectLst>
                <a:latin typeface="Arial Black" panose="020B0A04020102020204" pitchFamily="34" charset="0"/>
              </a:rPr>
              <a:t>ENGLISH 1</a:t>
            </a:r>
            <a:r>
              <a:rPr lang="en-US" sz="4000" baseline="30000" dirty="0">
                <a:ln w="0"/>
                <a:solidFill>
                  <a:schemeClr val="accent1"/>
                </a:solidFill>
                <a:effectLst>
                  <a:outerShdw blurRad="38100" dist="25400" dir="5400000" algn="ctr" rotWithShape="0">
                    <a:srgbClr val="6E747A">
                      <a:alpha val="43000"/>
                    </a:srgbClr>
                  </a:outerShdw>
                </a:effectLst>
                <a:latin typeface="Arial Black" panose="020B0A04020102020204" pitchFamily="34" charset="0"/>
              </a:rPr>
              <a:t>ST</a:t>
            </a:r>
            <a:r>
              <a:rPr lang="en-US" sz="4000" dirty="0">
                <a:ln w="0"/>
                <a:solidFill>
                  <a:schemeClr val="accent1"/>
                </a:solidFill>
                <a:effectLst>
                  <a:outerShdw blurRad="38100" dist="25400" dir="5400000" algn="ctr" rotWithShape="0">
                    <a:srgbClr val="6E747A">
                      <a:alpha val="43000"/>
                    </a:srgbClr>
                  </a:outerShdw>
                </a:effectLst>
                <a:latin typeface="Arial Black" panose="020B0A04020102020204" pitchFamily="34" charset="0"/>
              </a:rPr>
              <a:t> PAPER</a:t>
            </a:r>
          </a:p>
          <a:p>
            <a:pPr algn="ctr"/>
            <a:endParaRPr lang="en-US" sz="3733" b="1" dirty="0"/>
          </a:p>
        </p:txBody>
      </p:sp>
      <p:sp>
        <p:nvSpPr>
          <p:cNvPr id="4" name="Text 1"/>
          <p:cNvSpPr/>
          <p:nvPr/>
        </p:nvSpPr>
        <p:spPr>
          <a:xfrm>
            <a:off x="4474581" y="2576874"/>
            <a:ext cx="6965752" cy="2466251"/>
          </a:xfrm>
          <a:prstGeom prst="rect">
            <a:avLst/>
          </a:prstGeom>
          <a:noFill/>
          <a:ln/>
        </p:spPr>
        <p:txBody>
          <a:bodyPr wrap="none" lIns="0" tIns="0" rIns="0" bIns="0" rtlCol="0" anchor="t"/>
          <a:lstStyle/>
          <a:p>
            <a:pPr algn="ctr">
              <a:lnSpc>
                <a:spcPct val="133000"/>
              </a:lnSpc>
            </a:pPr>
            <a:r>
              <a:rPr lang="en-US" sz="3600" b="1" dirty="0">
                <a:solidFill>
                  <a:schemeClr val="accent2"/>
                </a:solidFill>
                <a:latin typeface="Montserrat" pitchFamily="34" charset="0"/>
                <a:ea typeface="Montserrat" pitchFamily="34" charset="-122"/>
                <a:cs typeface="Montserrat" pitchFamily="34" charset="-120"/>
              </a:rPr>
              <a:t>Abdur Rahman</a:t>
            </a:r>
          </a:p>
          <a:p>
            <a:pPr algn="ctr">
              <a:lnSpc>
                <a:spcPct val="133000"/>
              </a:lnSpc>
            </a:pPr>
            <a:r>
              <a:rPr lang="en-US" sz="2800" b="1" dirty="0">
                <a:solidFill>
                  <a:schemeClr val="accent2"/>
                </a:solidFill>
                <a:latin typeface="Montserrat" pitchFamily="34" charset="0"/>
              </a:rPr>
              <a:t>Lecturer in English</a:t>
            </a:r>
          </a:p>
          <a:p>
            <a:pPr algn="ctr">
              <a:lnSpc>
                <a:spcPct val="133000"/>
              </a:lnSpc>
            </a:pPr>
            <a:r>
              <a:rPr lang="en-US" sz="2800" b="1" dirty="0" err="1">
                <a:solidFill>
                  <a:schemeClr val="accent2"/>
                </a:solidFill>
                <a:latin typeface="Montserrat" pitchFamily="34" charset="0"/>
              </a:rPr>
              <a:t>Nowhata</a:t>
            </a:r>
            <a:r>
              <a:rPr lang="en-US" sz="2800" b="1" dirty="0">
                <a:solidFill>
                  <a:schemeClr val="accent2"/>
                </a:solidFill>
                <a:latin typeface="Montserrat" pitchFamily="34" charset="0"/>
              </a:rPr>
              <a:t> Govt. Degree College</a:t>
            </a:r>
          </a:p>
          <a:p>
            <a:pPr algn="ctr">
              <a:lnSpc>
                <a:spcPct val="133000"/>
              </a:lnSpc>
            </a:pPr>
            <a:r>
              <a:rPr lang="en-US" sz="2800" b="1" dirty="0">
                <a:solidFill>
                  <a:schemeClr val="accent2"/>
                </a:solidFill>
                <a:latin typeface="Montserrat" pitchFamily="34" charset="0"/>
              </a:rPr>
              <a:t>Paba, Rajshahi</a:t>
            </a:r>
            <a:endParaRPr lang="en-US" sz="2800" b="1" dirty="0">
              <a:solidFill>
                <a:schemeClr val="accent2"/>
              </a:solidFill>
            </a:endParaRPr>
          </a:p>
        </p:txBody>
      </p:sp>
      <p:sp>
        <p:nvSpPr>
          <p:cNvPr id="5" name="Google Shape;86;p13">
            <a:extLst>
              <a:ext uri="{FF2B5EF4-FFF2-40B4-BE49-F238E27FC236}">
                <a16:creationId xmlns:a16="http://schemas.microsoft.com/office/drawing/2014/main" id="{580DC7B1-7B9E-D2DB-539E-5A175770667F}"/>
              </a:ext>
            </a:extLst>
          </p:cNvPr>
          <p:cNvSpPr/>
          <p:nvPr/>
        </p:nvSpPr>
        <p:spPr>
          <a:xfrm>
            <a:off x="7391402" y="2350171"/>
            <a:ext cx="952500" cy="38100"/>
          </a:xfrm>
          <a:prstGeom prst="rect">
            <a:avLst/>
          </a:prstGeom>
          <a:solidFill>
            <a:srgbClr val="38BDF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200" i="0" u="none" strike="noStrike">
              <a:ln w="0"/>
              <a:effectLst>
                <a:outerShdw blurRad="38100" dist="19050" dir="2700000" algn="tl" rotWithShape="0">
                  <a:schemeClr val="dk1">
                    <a:alpha val="40000"/>
                  </a:schemeClr>
                </a:outerShdw>
              </a:effectLst>
              <a:latin typeface="Calibri"/>
              <a:ea typeface="Calibri"/>
              <a:cs typeface="Calibri"/>
              <a:sym typeface="Calibri"/>
            </a:endParaRPr>
          </a:p>
        </p:txBody>
      </p:sp>
      <p:pic>
        <p:nvPicPr>
          <p:cNvPr id="7" name="Picture 6">
            <a:extLst>
              <a:ext uri="{FF2B5EF4-FFF2-40B4-BE49-F238E27FC236}">
                <a16:creationId xmlns:a16="http://schemas.microsoft.com/office/drawing/2014/main" id="{A6516139-B4B9-6B6A-7AC0-2885C44AEE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749" y="744990"/>
            <a:ext cx="4514850" cy="5019675"/>
          </a:xfrm>
          <a:prstGeom prst="ellipse">
            <a:avLst/>
          </a:prstGeom>
          <a:ln>
            <a:noFill/>
          </a:ln>
          <a:effectLst>
            <a:softEdge rad="112500"/>
          </a:effectLst>
        </p:spPr>
      </p:pic>
    </p:spTree>
    <p:extLst>
      <p:ext uri="{BB962C8B-B14F-4D97-AF65-F5344CB8AC3E}">
        <p14:creationId xmlns:p14="http://schemas.microsoft.com/office/powerpoint/2010/main" val="1887311462"/>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58FB993-C7DA-94D7-B010-9346EB5D44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1499385207"/>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B95F120-6D6A-41E5-A711-D761D680F483}"/>
              </a:ext>
            </a:extLst>
          </p:cNvPr>
          <p:cNvSpPr txBox="1"/>
          <p:nvPr/>
        </p:nvSpPr>
        <p:spPr>
          <a:xfrm>
            <a:off x="534726" y="691165"/>
            <a:ext cx="5776646" cy="5755422"/>
          </a:xfrm>
          <a:prstGeom prst="rect">
            <a:avLst/>
          </a:prstGeom>
          <a:noFill/>
        </p:spPr>
        <p:txBody>
          <a:bodyPr wrap="square">
            <a:spAutoFit/>
          </a:bodyPr>
          <a:lstStyle/>
          <a:p>
            <a:pPr algn="ctr"/>
            <a:r>
              <a:rPr lang="en-US" sz="4400" b="1" dirty="0">
                <a:solidFill>
                  <a:srgbClr val="FF0000"/>
                </a:solidFill>
                <a:latin typeface="Times New Roman" panose="02020603050405020304" pitchFamily="18" charset="0"/>
                <a:cs typeface="Times New Roman" panose="02020603050405020304" pitchFamily="18" charset="0"/>
              </a:rPr>
              <a:t>What is myths?</a:t>
            </a:r>
            <a:endParaRPr lang="en-US" sz="4400" dirty="0"/>
          </a:p>
          <a:p>
            <a:pPr algn="just"/>
            <a:endParaRPr lang="en-US" sz="3600" i="0" dirty="0">
              <a:effectLst/>
              <a:latin typeface="Times New Roman" panose="02020603050405020304" pitchFamily="18" charset="0"/>
              <a:cs typeface="Times New Roman" panose="02020603050405020304" pitchFamily="18" charset="0"/>
            </a:endParaRPr>
          </a:p>
          <a:p>
            <a:pPr algn="just"/>
            <a:r>
              <a:rPr lang="en-US" sz="3600" i="0" dirty="0">
                <a:effectLst/>
                <a:latin typeface="Times New Roman" panose="02020603050405020304" pitchFamily="18" charset="0"/>
                <a:cs typeface="Times New Roman" panose="02020603050405020304" pitchFamily="18" charset="0"/>
              </a:rPr>
              <a:t>A traditional story, especially one concerning the early history of a people or explaining a natural or social phenomenon, and typically involving </a:t>
            </a:r>
            <a:r>
              <a:rPr lang="en-US" sz="3600" i="0" u="none" strike="noStrike" dirty="0">
                <a:effectLst/>
                <a:latin typeface="Times New Roman" panose="02020603050405020304" pitchFamily="18" charset="0"/>
                <a:cs typeface="Times New Roman" panose="02020603050405020304" pitchFamily="18" charset="0"/>
              </a:rPr>
              <a:t>supernatural</a:t>
            </a:r>
            <a:r>
              <a:rPr lang="en-US" sz="3600" i="0" dirty="0">
                <a:effectLst/>
                <a:latin typeface="Times New Roman" panose="02020603050405020304" pitchFamily="18" charset="0"/>
                <a:cs typeface="Times New Roman" panose="02020603050405020304" pitchFamily="18" charset="0"/>
              </a:rPr>
              <a:t> </a:t>
            </a:r>
            <a:r>
              <a:rPr lang="en-US" sz="3600" i="0" u="none" strike="noStrike" dirty="0">
                <a:effectLst/>
                <a:latin typeface="Times New Roman" panose="02020603050405020304" pitchFamily="18" charset="0"/>
                <a:cs typeface="Times New Roman" panose="02020603050405020304" pitchFamily="18" charset="0"/>
              </a:rPr>
              <a:t>beings</a:t>
            </a:r>
            <a:r>
              <a:rPr lang="en-US" sz="3600" i="0" dirty="0">
                <a:effectLst/>
                <a:latin typeface="Times New Roman" panose="02020603050405020304" pitchFamily="18" charset="0"/>
                <a:cs typeface="Times New Roman" panose="02020603050405020304" pitchFamily="18" charset="0"/>
              </a:rPr>
              <a:t> or events. "ancient Celtic myths"</a:t>
            </a:r>
            <a:endParaRPr lang="en-US" sz="3600" dirty="0">
              <a:latin typeface="Times New Roman" panose="02020603050405020304" pitchFamily="18" charset="0"/>
              <a:cs typeface="Times New Roman" panose="02020603050405020304" pitchFamily="18" charset="0"/>
            </a:endParaRPr>
          </a:p>
        </p:txBody>
      </p:sp>
      <p:pic>
        <p:nvPicPr>
          <p:cNvPr id="7" name="Picture 6" descr="Picture">
            <a:extLst>
              <a:ext uri="{FF2B5EF4-FFF2-40B4-BE49-F238E27FC236}">
                <a16:creationId xmlns:a16="http://schemas.microsoft.com/office/drawing/2014/main" id="{77BD7F59-1EF3-B1A2-D357-A47C6F022D35}"/>
              </a:ext>
            </a:extLst>
          </p:cNvPr>
          <p:cNvPicPr>
            <a:picLocks noChangeAspect="1"/>
          </p:cNvPicPr>
          <p:nvPr/>
        </p:nvPicPr>
        <p:blipFill>
          <a:blip r:embed="rId2"/>
          <a:stretch>
            <a:fillRect/>
          </a:stretch>
        </p:blipFill>
        <p:spPr>
          <a:xfrm>
            <a:off x="7140503" y="515843"/>
            <a:ext cx="4393482" cy="5807633"/>
          </a:xfrm>
          <a:prstGeom prst="rect">
            <a:avLst/>
          </a:prstGeom>
        </p:spPr>
      </p:pic>
    </p:spTree>
    <p:extLst>
      <p:ext uri="{BB962C8B-B14F-4D97-AF65-F5344CB8AC3E}">
        <p14:creationId xmlns:p14="http://schemas.microsoft.com/office/powerpoint/2010/main" val="195408221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216BE43-3FAE-4CF0-59DD-F3A7A2833D81}"/>
              </a:ext>
            </a:extLst>
          </p:cNvPr>
          <p:cNvPicPr>
            <a:picLocks noChangeAspect="1"/>
          </p:cNvPicPr>
          <p:nvPr/>
        </p:nvPicPr>
        <p:blipFill>
          <a:blip r:embed="rId2"/>
          <a:stretch>
            <a:fillRect/>
          </a:stretch>
        </p:blipFill>
        <p:spPr>
          <a:xfrm>
            <a:off x="0" y="-1"/>
            <a:ext cx="12192000" cy="6858001"/>
          </a:xfrm>
          <a:prstGeom prst="rect">
            <a:avLst/>
          </a:prstGeom>
        </p:spPr>
      </p:pic>
    </p:spTree>
    <p:extLst>
      <p:ext uri="{BB962C8B-B14F-4D97-AF65-F5344CB8AC3E}">
        <p14:creationId xmlns:p14="http://schemas.microsoft.com/office/powerpoint/2010/main" val="191249725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E873F2C-1566-2E20-24BD-B6B02270DB98}"/>
              </a:ext>
            </a:extLst>
          </p:cNvPr>
          <p:cNvPicPr>
            <a:picLocks noChangeAspect="1"/>
          </p:cNvPicPr>
          <p:nvPr/>
        </p:nvPicPr>
        <p:blipFill>
          <a:blip r:embed="rId2"/>
          <a:stretch>
            <a:fillRect/>
          </a:stretch>
        </p:blipFill>
        <p:spPr>
          <a:xfrm>
            <a:off x="0" y="-1"/>
            <a:ext cx="12192000" cy="6858001"/>
          </a:xfrm>
          <a:prstGeom prst="rect">
            <a:avLst/>
          </a:prstGeom>
        </p:spPr>
      </p:pic>
    </p:spTree>
    <p:extLst>
      <p:ext uri="{BB962C8B-B14F-4D97-AF65-F5344CB8AC3E}">
        <p14:creationId xmlns:p14="http://schemas.microsoft.com/office/powerpoint/2010/main" val="100338417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C527689-C804-E9AA-2ED3-8DB5B9CFB47A}"/>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291943605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portance of Education in Our Life">
            <a:extLst>
              <a:ext uri="{FF2B5EF4-FFF2-40B4-BE49-F238E27FC236}">
                <a16:creationId xmlns:a16="http://schemas.microsoft.com/office/drawing/2014/main" id="{1AFA6453-C63C-8845-7EF5-DC5B670E2C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886"/>
            <a:ext cx="12192000" cy="685799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55A679B9-E410-EA38-D65B-869B70F89B0C}"/>
              </a:ext>
            </a:extLst>
          </p:cNvPr>
          <p:cNvSpPr/>
          <p:nvPr/>
        </p:nvSpPr>
        <p:spPr>
          <a:xfrm>
            <a:off x="2917748" y="965031"/>
            <a:ext cx="6285615" cy="2732569"/>
          </a:xfrm>
          <a:prstGeom prst="rect">
            <a:avLst/>
          </a:prstGeom>
          <a:solidFill>
            <a:srgbClr val="224A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B4FF0A5A-79BF-2558-1131-9E91885C1F9A}"/>
              </a:ext>
            </a:extLst>
          </p:cNvPr>
          <p:cNvSpPr/>
          <p:nvPr/>
        </p:nvSpPr>
        <p:spPr>
          <a:xfrm>
            <a:off x="1959934" y="1226288"/>
            <a:ext cx="8272131" cy="2000548"/>
          </a:xfrm>
          <a:prstGeom prst="rect">
            <a:avLst/>
          </a:prstGeom>
        </p:spPr>
        <p:txBody>
          <a:bodyPr wrap="square">
            <a:spAutoFit/>
          </a:bodyPr>
          <a:lstStyle/>
          <a:p>
            <a:pPr algn="ctr"/>
            <a:r>
              <a:rPr lang="en-US"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I Have Seen Bengal’s Face By </a:t>
            </a:r>
            <a:r>
              <a:rPr lang="en-US" sz="4400" b="1" dirty="0" err="1">
                <a:ln w="10160">
                  <a:solidFill>
                    <a:schemeClr val="accent5"/>
                  </a:solidFill>
                  <a:prstDash val="solid"/>
                </a:ln>
                <a:solidFill>
                  <a:srgbClr val="FFFFFF"/>
                </a:solidFill>
                <a:effectLst>
                  <a:outerShdw blurRad="38100" dist="22860" dir="5400000" algn="tl" rotWithShape="0">
                    <a:srgbClr val="000000">
                      <a:alpha val="30000"/>
                    </a:srgbClr>
                  </a:outerShdw>
                </a:effectLst>
              </a:rPr>
              <a:t>Jibananando</a:t>
            </a:r>
            <a:r>
              <a:rPr lang="en-US"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 Das</a:t>
            </a:r>
          </a:p>
          <a:p>
            <a:pPr algn="ctr"/>
            <a:endParaRPr lang="en-US" sz="32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194742178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5E18B3-72F1-2C41-7D96-ED3063090745}"/>
              </a:ext>
            </a:extLst>
          </p:cNvPr>
          <p:cNvSpPr txBox="1"/>
          <p:nvPr/>
        </p:nvSpPr>
        <p:spPr>
          <a:xfrm>
            <a:off x="140658" y="257027"/>
            <a:ext cx="11910684" cy="6186309"/>
          </a:xfrm>
          <a:prstGeom prst="rect">
            <a:avLst/>
          </a:prstGeom>
          <a:noFill/>
        </p:spPr>
        <p:txBody>
          <a:bodyPr wrap="square">
            <a:spAutoFit/>
          </a:bodyPr>
          <a:lstStyle/>
          <a:p>
            <a:pPr algn="ctr"/>
            <a:r>
              <a:rPr lang="en-US" sz="3600" b="1" i="0" dirty="0">
                <a:solidFill>
                  <a:srgbClr val="FF0000"/>
                </a:solidFill>
                <a:effectLst/>
              </a:rPr>
              <a:t>I Have Seen Bengal’s Face By </a:t>
            </a:r>
            <a:r>
              <a:rPr lang="en-US" sz="3600" b="1" i="0" dirty="0" err="1">
                <a:solidFill>
                  <a:srgbClr val="FF0000"/>
                </a:solidFill>
                <a:effectLst/>
              </a:rPr>
              <a:t>Jibananando</a:t>
            </a:r>
            <a:r>
              <a:rPr lang="en-US" sz="3600" b="1" i="0" dirty="0">
                <a:solidFill>
                  <a:srgbClr val="FF0000"/>
                </a:solidFill>
                <a:effectLst/>
              </a:rPr>
              <a:t> Das</a:t>
            </a:r>
          </a:p>
          <a:p>
            <a:pPr algn="ctr"/>
            <a:endParaRPr lang="en-US" sz="2400" b="0" i="0" dirty="0">
              <a:effectLst/>
            </a:endParaRPr>
          </a:p>
          <a:p>
            <a:pPr algn="ctr"/>
            <a:r>
              <a:rPr lang="en-US" sz="2400" b="0" i="0" dirty="0">
                <a:effectLst/>
              </a:rPr>
              <a:t>Because I have seen Bengal’s face, I will seek no more;</a:t>
            </a:r>
          </a:p>
          <a:p>
            <a:pPr algn="ctr"/>
            <a:r>
              <a:rPr lang="en-US" sz="2400" b="0" i="0" dirty="0">
                <a:effectLst/>
              </a:rPr>
              <a:t>The world has not anything more beautiful to show me.</a:t>
            </a:r>
          </a:p>
          <a:p>
            <a:pPr algn="ctr"/>
            <a:r>
              <a:rPr lang="en-US" sz="2400" b="0" i="0" dirty="0">
                <a:effectLst/>
              </a:rPr>
              <a:t>Waking up in darkness, gazing at the fig-tree, I behold</a:t>
            </a:r>
          </a:p>
          <a:p>
            <a:pPr algn="ctr"/>
            <a:r>
              <a:rPr lang="en-US" sz="2400" b="0" i="0" dirty="0">
                <a:effectLst/>
              </a:rPr>
              <a:t>Dawn’s swallows roosting under huge umbrella-like leaves. I look around me</a:t>
            </a:r>
          </a:p>
          <a:p>
            <a:pPr algn="ctr"/>
            <a:r>
              <a:rPr lang="en-US" sz="2400" b="0" i="0" dirty="0">
                <a:effectLst/>
              </a:rPr>
              <a:t>And discover a leafy dome-Jam, </a:t>
            </a:r>
            <a:r>
              <a:rPr lang="en-US" sz="2400" b="0" i="0" dirty="0" err="1">
                <a:effectLst/>
              </a:rPr>
              <a:t>Kanthal</a:t>
            </a:r>
            <a:r>
              <a:rPr lang="en-US" sz="2400" b="0" i="0" dirty="0">
                <a:effectLst/>
              </a:rPr>
              <a:t>, Bat, </a:t>
            </a:r>
            <a:r>
              <a:rPr lang="en-US" sz="2400" b="0" i="0" dirty="0" err="1">
                <a:effectLst/>
              </a:rPr>
              <a:t>Hijol</a:t>
            </a:r>
            <a:r>
              <a:rPr lang="en-US" sz="2400" b="0" i="0" dirty="0">
                <a:effectLst/>
              </a:rPr>
              <a:t> and </a:t>
            </a:r>
            <a:r>
              <a:rPr lang="en-US" sz="2400" b="0" i="0" dirty="0" err="1">
                <a:effectLst/>
              </a:rPr>
              <a:t>Aswatha</a:t>
            </a:r>
            <a:r>
              <a:rPr lang="en-US" sz="2400" b="0" i="0" dirty="0">
                <a:effectLst/>
              </a:rPr>
              <a:t> trees-</a:t>
            </a:r>
          </a:p>
          <a:p>
            <a:pPr algn="ctr"/>
            <a:r>
              <a:rPr lang="en-US" sz="2400" b="0" i="0" dirty="0">
                <a:effectLst/>
              </a:rPr>
              <a:t>All in a hush, shadowing clumps of cactus and zedoary () bushes.</a:t>
            </a:r>
          </a:p>
          <a:p>
            <a:pPr algn="ctr"/>
            <a:r>
              <a:rPr lang="en-US" sz="2400" b="0" i="0" dirty="0">
                <a:effectLst/>
              </a:rPr>
              <a:t>When long, long ago, Chand came in his honeycombed () boat</a:t>
            </a:r>
          </a:p>
          <a:p>
            <a:pPr algn="ctr"/>
            <a:r>
              <a:rPr lang="en-US" sz="2400" b="0" i="0" dirty="0">
                <a:effectLst/>
              </a:rPr>
              <a:t>To a blue </a:t>
            </a:r>
            <a:r>
              <a:rPr lang="en-US" sz="2400" b="0" i="0" dirty="0" err="1">
                <a:effectLst/>
              </a:rPr>
              <a:t>Hijal</a:t>
            </a:r>
            <a:r>
              <a:rPr lang="en-US" sz="2400" b="0" i="0" dirty="0">
                <a:effectLst/>
              </a:rPr>
              <a:t>, Bat and Tamal shade near the Champa, he too sighted</a:t>
            </a:r>
          </a:p>
          <a:p>
            <a:pPr algn="ctr"/>
            <a:r>
              <a:rPr lang="en-US" sz="2400" dirty="0"/>
              <a:t>Bengal’s incomparable beauty. One day, alas. In the </a:t>
            </a:r>
            <a:r>
              <a:rPr lang="en-US" sz="2400" dirty="0" err="1"/>
              <a:t>Ganguri</a:t>
            </a:r>
            <a:r>
              <a:rPr lang="en-US" sz="2400" dirty="0"/>
              <a:t>,</a:t>
            </a:r>
          </a:p>
          <a:p>
            <a:pPr algn="ctr"/>
            <a:r>
              <a:rPr lang="en-US" sz="2400" dirty="0"/>
              <a:t>On a raft, as the waning moon sank on the river’s sandbanks (),</a:t>
            </a:r>
          </a:p>
          <a:p>
            <a:pPr algn="ctr"/>
            <a:r>
              <a:rPr lang="en-US" sz="2400" dirty="0">
                <a:hlinkClick r:id="rId2"/>
              </a:rPr>
              <a:t>Behula</a:t>
            </a:r>
            <a:r>
              <a:rPr lang="en-US" sz="2400" dirty="0"/>
              <a:t> too saw countless </a:t>
            </a:r>
            <a:r>
              <a:rPr lang="en-US" sz="2400" dirty="0" err="1"/>
              <a:t>aswaths</a:t>
            </a:r>
            <a:r>
              <a:rPr lang="en-US" sz="2400" dirty="0"/>
              <a:t> bats besides golden rice fields</a:t>
            </a:r>
          </a:p>
          <a:p>
            <a:pPr algn="ctr"/>
            <a:r>
              <a:rPr lang="en-US" sz="2400" dirty="0"/>
              <a:t>And heard the thrush’s soft song. One day, arriving in Amara,</a:t>
            </a:r>
          </a:p>
          <a:p>
            <a:pPr algn="ctr"/>
            <a:r>
              <a:rPr lang="en-US" sz="2400" dirty="0"/>
              <a:t>Where gods held court, when she danced like a desolate wagtail,</a:t>
            </a:r>
          </a:p>
          <a:p>
            <a:pPr algn="ctr"/>
            <a:r>
              <a:rPr lang="en-US" sz="2400" dirty="0"/>
              <a:t>Bengal’s rivers, fields, flowers, wailed like strings of bells on her feet.</a:t>
            </a:r>
          </a:p>
        </p:txBody>
      </p:sp>
    </p:spTree>
    <p:extLst>
      <p:ext uri="{BB962C8B-B14F-4D97-AF65-F5344CB8AC3E}">
        <p14:creationId xmlns:p14="http://schemas.microsoft.com/office/powerpoint/2010/main" val="20738412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additive="base">
                                        <p:cTn id="1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 calcmode="lin" valueType="num">
                                      <p:cBhvr additive="base">
                                        <p:cTn id="2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 calcmode="lin" valueType="num">
                                      <p:cBhvr additive="base">
                                        <p:cTn id="2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7" end="7"/>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 calcmode="lin" valueType="num">
                                      <p:cBhvr additive="base">
                                        <p:cTn id="3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9" end="9"/>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anim calcmode="lin" valueType="num">
                                      <p:cBhvr additive="base">
                                        <p:cTn id="3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anim calcmode="lin" valueType="num">
                                      <p:cBhvr additive="base">
                                        <p:cTn id="4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anim calcmode="lin" valueType="num">
                                      <p:cBhvr additive="base">
                                        <p:cTn id="47"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12" end="12"/>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
                                            <p:txEl>
                                              <p:pRg st="13" end="13"/>
                                            </p:txEl>
                                          </p:spTgt>
                                        </p:tgtEl>
                                        <p:attrNameLst>
                                          <p:attrName>style.visibility</p:attrName>
                                        </p:attrNameLst>
                                      </p:cBhvr>
                                      <p:to>
                                        <p:strVal val="visible"/>
                                      </p:to>
                                    </p:set>
                                    <p:anim calcmode="lin" valueType="num">
                                      <p:cBhvr additive="base">
                                        <p:cTn id="51"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13" end="13"/>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3">
                                            <p:txEl>
                                              <p:pRg st="14" end="14"/>
                                            </p:txEl>
                                          </p:spTgt>
                                        </p:tgtEl>
                                        <p:attrNameLst>
                                          <p:attrName>style.visibility</p:attrName>
                                        </p:attrNameLst>
                                      </p:cBhvr>
                                      <p:to>
                                        <p:strVal val="visible"/>
                                      </p:to>
                                    </p:set>
                                    <p:anim calcmode="lin" valueType="num">
                                      <p:cBhvr additive="base">
                                        <p:cTn id="55"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4" end="14"/>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3">
                                            <p:txEl>
                                              <p:pRg st="15" end="15"/>
                                            </p:txEl>
                                          </p:spTgt>
                                        </p:tgtEl>
                                        <p:attrNameLst>
                                          <p:attrName>style.visibility</p:attrName>
                                        </p:attrNameLst>
                                      </p:cBhvr>
                                      <p:to>
                                        <p:strVal val="visible"/>
                                      </p:to>
                                    </p:set>
                                    <p:anim calcmode="lin" valueType="num">
                                      <p:cBhvr additive="base">
                                        <p:cTn id="59"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AAB8ED5-CD07-BE77-E6A6-40FC487A1D68}"/>
              </a:ext>
            </a:extLst>
          </p:cNvPr>
          <p:cNvSpPr txBox="1"/>
          <p:nvPr/>
        </p:nvSpPr>
        <p:spPr>
          <a:xfrm>
            <a:off x="861919" y="366623"/>
            <a:ext cx="6961281" cy="6124754"/>
          </a:xfrm>
          <a:prstGeom prst="rect">
            <a:avLst/>
          </a:prstGeom>
          <a:noFill/>
        </p:spPr>
        <p:txBody>
          <a:bodyPr wrap="square">
            <a:spAutoFit/>
          </a:bodyPr>
          <a:lstStyle/>
          <a:p>
            <a:r>
              <a:rPr lang="as-IN" sz="2800" b="0" i="0" dirty="0">
                <a:solidFill>
                  <a:srgbClr val="000000"/>
                </a:solidFill>
                <a:effectLst/>
                <a:latin typeface="SutonnyOMJ" panose="01010600010101010101" pitchFamily="2" charset="0"/>
                <a:cs typeface="SutonnyOMJ" panose="01010600010101010101" pitchFamily="2" charset="0"/>
              </a:rPr>
              <a:t>বাংলার মুখ আমি দেখিয়াছি, তাই আমি পৃথিবীর রূপ</a:t>
            </a:r>
            <a:br>
              <a:rPr lang="as-IN" sz="2800" dirty="0">
                <a:latin typeface="SutonnyOMJ" panose="01010600010101010101" pitchFamily="2" charset="0"/>
                <a:cs typeface="SutonnyOMJ" panose="01010600010101010101" pitchFamily="2" charset="0"/>
              </a:rPr>
            </a:br>
            <a:r>
              <a:rPr lang="as-IN" sz="2800" b="0" i="0" dirty="0">
                <a:solidFill>
                  <a:srgbClr val="000000"/>
                </a:solidFill>
                <a:effectLst/>
                <a:latin typeface="SutonnyOMJ" panose="01010600010101010101" pitchFamily="2" charset="0"/>
                <a:cs typeface="SutonnyOMJ" panose="01010600010101010101" pitchFamily="2" charset="0"/>
              </a:rPr>
              <a:t>খুঁজিতে যাই না আর : অন্ধকারে জেগে উঠে ডুমুরের গাছে</a:t>
            </a:r>
            <a:br>
              <a:rPr lang="as-IN" sz="2800" dirty="0">
                <a:latin typeface="SutonnyOMJ" panose="01010600010101010101" pitchFamily="2" charset="0"/>
                <a:cs typeface="SutonnyOMJ" panose="01010600010101010101" pitchFamily="2" charset="0"/>
              </a:rPr>
            </a:br>
            <a:r>
              <a:rPr lang="as-IN" sz="2800" b="0" i="0" dirty="0">
                <a:solidFill>
                  <a:srgbClr val="000000"/>
                </a:solidFill>
                <a:effectLst/>
                <a:latin typeface="SutonnyOMJ" panose="01010600010101010101" pitchFamily="2" charset="0"/>
                <a:cs typeface="SutonnyOMJ" panose="01010600010101010101" pitchFamily="2" charset="0"/>
              </a:rPr>
              <a:t>চেয়ে দেখি ছাতার মতন বড় পাতাটির নিচে বসে আছে</a:t>
            </a:r>
            <a:br>
              <a:rPr lang="as-IN" sz="2800" dirty="0">
                <a:latin typeface="SutonnyOMJ" panose="01010600010101010101" pitchFamily="2" charset="0"/>
                <a:cs typeface="SutonnyOMJ" panose="01010600010101010101" pitchFamily="2" charset="0"/>
              </a:rPr>
            </a:br>
            <a:r>
              <a:rPr lang="as-IN" sz="2800" b="0" i="0" dirty="0">
                <a:solidFill>
                  <a:srgbClr val="000000"/>
                </a:solidFill>
                <a:effectLst/>
                <a:latin typeface="SutonnyOMJ" panose="01010600010101010101" pitchFamily="2" charset="0"/>
                <a:cs typeface="SutonnyOMJ" panose="01010600010101010101" pitchFamily="2" charset="0"/>
              </a:rPr>
              <a:t>ভোরের দোয়েল পাখি – চারিদিকে চেয়ে দেখি পল্লবের স্তূপ</a:t>
            </a:r>
            <a:br>
              <a:rPr lang="as-IN" sz="2800" dirty="0">
                <a:latin typeface="SutonnyOMJ" panose="01010600010101010101" pitchFamily="2" charset="0"/>
                <a:cs typeface="SutonnyOMJ" panose="01010600010101010101" pitchFamily="2" charset="0"/>
              </a:rPr>
            </a:br>
            <a:r>
              <a:rPr lang="as-IN" sz="2800" b="0" i="0" dirty="0">
                <a:solidFill>
                  <a:srgbClr val="000000"/>
                </a:solidFill>
                <a:effectLst/>
                <a:latin typeface="SutonnyOMJ" panose="01010600010101010101" pitchFamily="2" charset="0"/>
                <a:cs typeface="SutonnyOMJ" panose="01010600010101010101" pitchFamily="2" charset="0"/>
              </a:rPr>
              <a:t>জাম-বট-কাঁঠালের-হিজলের-অশথের করে আছে চুপ;</a:t>
            </a:r>
            <a:br>
              <a:rPr lang="as-IN" sz="2800" dirty="0">
                <a:latin typeface="SutonnyOMJ" panose="01010600010101010101" pitchFamily="2" charset="0"/>
                <a:cs typeface="SutonnyOMJ" panose="01010600010101010101" pitchFamily="2" charset="0"/>
              </a:rPr>
            </a:br>
            <a:r>
              <a:rPr lang="as-IN" sz="2800" b="0" i="0" dirty="0">
                <a:solidFill>
                  <a:srgbClr val="000000"/>
                </a:solidFill>
                <a:effectLst/>
                <a:latin typeface="SutonnyOMJ" panose="01010600010101010101" pitchFamily="2" charset="0"/>
                <a:cs typeface="SutonnyOMJ" panose="01010600010101010101" pitchFamily="2" charset="0"/>
              </a:rPr>
              <a:t>ফণীমনসার ঝোপে শটিবনে তাহাদের ছায়া পড়িয়াছে;</a:t>
            </a:r>
            <a:br>
              <a:rPr lang="as-IN" sz="2800" dirty="0">
                <a:latin typeface="SutonnyOMJ" panose="01010600010101010101" pitchFamily="2" charset="0"/>
                <a:cs typeface="SutonnyOMJ" panose="01010600010101010101" pitchFamily="2" charset="0"/>
              </a:rPr>
            </a:br>
            <a:r>
              <a:rPr lang="as-IN" sz="2800" b="0" i="0" dirty="0">
                <a:solidFill>
                  <a:srgbClr val="000000"/>
                </a:solidFill>
                <a:effectLst/>
                <a:latin typeface="SutonnyOMJ" panose="01010600010101010101" pitchFamily="2" charset="0"/>
                <a:cs typeface="SutonnyOMJ" panose="01010600010101010101" pitchFamily="2" charset="0"/>
              </a:rPr>
              <a:t>মধুকর ডিঙা থেকে না জানি সে কবে চাঁদ চম্পার কাছে</a:t>
            </a:r>
            <a:br>
              <a:rPr lang="as-IN" sz="2800" dirty="0">
                <a:latin typeface="SutonnyOMJ" panose="01010600010101010101" pitchFamily="2" charset="0"/>
                <a:cs typeface="SutonnyOMJ" panose="01010600010101010101" pitchFamily="2" charset="0"/>
              </a:rPr>
            </a:br>
            <a:r>
              <a:rPr lang="as-IN" sz="2800" b="0" i="0" dirty="0">
                <a:solidFill>
                  <a:srgbClr val="000000"/>
                </a:solidFill>
                <a:effectLst/>
                <a:latin typeface="SutonnyOMJ" panose="01010600010101010101" pitchFamily="2" charset="0"/>
                <a:cs typeface="SutonnyOMJ" panose="01010600010101010101" pitchFamily="2" charset="0"/>
              </a:rPr>
              <a:t>এমনই হিজল-বট-তমালের নীল ছায়া বাংলার অপরূপ রূপ</a:t>
            </a:r>
            <a:br>
              <a:rPr lang="as-IN" sz="2800" dirty="0">
                <a:latin typeface="SutonnyOMJ" panose="01010600010101010101" pitchFamily="2" charset="0"/>
                <a:cs typeface="SutonnyOMJ" panose="01010600010101010101" pitchFamily="2" charset="0"/>
              </a:rPr>
            </a:br>
            <a:r>
              <a:rPr lang="as-IN" sz="2800" b="0" i="0" dirty="0">
                <a:solidFill>
                  <a:srgbClr val="000000"/>
                </a:solidFill>
                <a:effectLst/>
                <a:latin typeface="SutonnyOMJ" panose="01010600010101010101" pitchFamily="2" charset="0"/>
                <a:cs typeface="SutonnyOMJ" panose="01010600010101010101" pitchFamily="2" charset="0"/>
              </a:rPr>
              <a:t>দেখেছিল; বেহুলাও একদিন গাঙুড়ের জলে ভেলা নিয়ে –</a:t>
            </a:r>
            <a:br>
              <a:rPr lang="as-IN" sz="2800" dirty="0">
                <a:latin typeface="SutonnyOMJ" panose="01010600010101010101" pitchFamily="2" charset="0"/>
                <a:cs typeface="SutonnyOMJ" panose="01010600010101010101" pitchFamily="2" charset="0"/>
              </a:rPr>
            </a:br>
            <a:r>
              <a:rPr lang="as-IN" sz="2800" b="0" i="0" dirty="0">
                <a:solidFill>
                  <a:srgbClr val="000000"/>
                </a:solidFill>
                <a:effectLst/>
                <a:latin typeface="SutonnyOMJ" panose="01010600010101010101" pitchFamily="2" charset="0"/>
                <a:cs typeface="SutonnyOMJ" panose="01010600010101010101" pitchFamily="2" charset="0"/>
              </a:rPr>
              <a:t>কৃষ্ণা-দ্বাদশীর জোৎস্না যখন মরিয়া গেছে নদীর চড়ায় –</a:t>
            </a:r>
            <a:br>
              <a:rPr lang="as-IN" sz="2800" dirty="0">
                <a:latin typeface="SutonnyOMJ" panose="01010600010101010101" pitchFamily="2" charset="0"/>
                <a:cs typeface="SutonnyOMJ" panose="01010600010101010101" pitchFamily="2" charset="0"/>
              </a:rPr>
            </a:br>
            <a:r>
              <a:rPr lang="as-IN" sz="2800" b="0" i="0" dirty="0">
                <a:solidFill>
                  <a:srgbClr val="000000"/>
                </a:solidFill>
                <a:effectLst/>
                <a:latin typeface="SutonnyOMJ" panose="01010600010101010101" pitchFamily="2" charset="0"/>
                <a:cs typeface="SutonnyOMJ" panose="01010600010101010101" pitchFamily="2" charset="0"/>
              </a:rPr>
              <a:t>সোনালি ধানের পাশে অসংখ্য অশ্বত্থ বট দেখেছিল, হায়,</a:t>
            </a:r>
            <a:br>
              <a:rPr lang="as-IN" sz="2800" dirty="0">
                <a:latin typeface="SutonnyOMJ" panose="01010600010101010101" pitchFamily="2" charset="0"/>
                <a:cs typeface="SutonnyOMJ" panose="01010600010101010101" pitchFamily="2" charset="0"/>
              </a:rPr>
            </a:br>
            <a:r>
              <a:rPr lang="as-IN" sz="2800" b="0" i="0" dirty="0">
                <a:solidFill>
                  <a:srgbClr val="000000"/>
                </a:solidFill>
                <a:effectLst/>
                <a:latin typeface="SutonnyOMJ" panose="01010600010101010101" pitchFamily="2" charset="0"/>
                <a:cs typeface="SutonnyOMJ" panose="01010600010101010101" pitchFamily="2" charset="0"/>
              </a:rPr>
              <a:t>শ্যামার নরম গান শুনেছিল – একদিন অমরায় গিয়ে</a:t>
            </a:r>
            <a:br>
              <a:rPr lang="as-IN" sz="2800" dirty="0">
                <a:latin typeface="SutonnyOMJ" panose="01010600010101010101" pitchFamily="2" charset="0"/>
                <a:cs typeface="SutonnyOMJ" panose="01010600010101010101" pitchFamily="2" charset="0"/>
              </a:rPr>
            </a:br>
            <a:r>
              <a:rPr lang="as-IN" sz="2800" b="0" i="0" dirty="0">
                <a:solidFill>
                  <a:srgbClr val="000000"/>
                </a:solidFill>
                <a:effectLst/>
                <a:latin typeface="SutonnyOMJ" panose="01010600010101010101" pitchFamily="2" charset="0"/>
                <a:cs typeface="SutonnyOMJ" panose="01010600010101010101" pitchFamily="2" charset="0"/>
              </a:rPr>
              <a:t>ছিন্ন খঞ্জনার মতো যখন সে নেচেছিল ইন্দ্রের সভায়</a:t>
            </a:r>
            <a:br>
              <a:rPr lang="as-IN" sz="2800" dirty="0">
                <a:latin typeface="SutonnyOMJ" panose="01010600010101010101" pitchFamily="2" charset="0"/>
                <a:cs typeface="SutonnyOMJ" panose="01010600010101010101" pitchFamily="2" charset="0"/>
              </a:rPr>
            </a:br>
            <a:r>
              <a:rPr lang="as-IN" sz="2800" b="0" i="0" dirty="0">
                <a:solidFill>
                  <a:srgbClr val="000000"/>
                </a:solidFill>
                <a:effectLst/>
                <a:latin typeface="SutonnyOMJ" panose="01010600010101010101" pitchFamily="2" charset="0"/>
                <a:cs typeface="SutonnyOMJ" panose="01010600010101010101" pitchFamily="2" charset="0"/>
              </a:rPr>
              <a:t>বাংলার নদী মাঠ-ভাঁটফুল ঘুঙুরের মতো তার কেঁদেছিল পায়।</a:t>
            </a:r>
            <a:endParaRPr lang="en-US" sz="2800" dirty="0">
              <a:latin typeface="SutonnyOMJ" panose="01010600010101010101" pitchFamily="2" charset="0"/>
              <a:cs typeface="SutonnyOMJ" panose="01010600010101010101" pitchFamily="2" charset="0"/>
            </a:endParaRPr>
          </a:p>
        </p:txBody>
      </p:sp>
      <p:pic>
        <p:nvPicPr>
          <p:cNvPr id="1028" name="Picture 4" descr="জীবনানন্দ দাশের সাদা-কালো আলোকচিত্র">
            <a:hlinkClick r:id="rId2"/>
            <a:extLst>
              <a:ext uri="{FF2B5EF4-FFF2-40B4-BE49-F238E27FC236}">
                <a16:creationId xmlns:a16="http://schemas.microsoft.com/office/drawing/2014/main" id="{5510DA70-BAFC-0F12-89DC-131D0D04DF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07320" y="2705099"/>
            <a:ext cx="2746559" cy="344568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25B6477-5F98-2FD8-2DCD-1D82113EB173}"/>
              </a:ext>
            </a:extLst>
          </p:cNvPr>
          <p:cNvSpPr txBox="1"/>
          <p:nvPr/>
        </p:nvSpPr>
        <p:spPr>
          <a:xfrm>
            <a:off x="8158673" y="366623"/>
            <a:ext cx="3557680" cy="2039020"/>
          </a:xfrm>
          <a:prstGeom prst="rect">
            <a:avLst/>
          </a:prstGeom>
          <a:noFill/>
        </p:spPr>
        <p:txBody>
          <a:bodyPr wrap="square">
            <a:spAutoFit/>
          </a:bodyPr>
          <a:lstStyle/>
          <a:p>
            <a:pPr algn="ctr">
              <a:spcBef>
                <a:spcPts val="1500"/>
              </a:spcBef>
              <a:spcAft>
                <a:spcPts val="1500"/>
              </a:spcAft>
            </a:pPr>
            <a:r>
              <a:rPr lang="as-IN" sz="6600" b="1" i="0" dirty="0">
                <a:solidFill>
                  <a:srgbClr val="862828"/>
                </a:solidFill>
                <a:effectLst/>
                <a:latin typeface="SutonnyOMJ" panose="01010600010101010101" pitchFamily="2" charset="0"/>
                <a:cs typeface="SutonnyOMJ" panose="01010600010101010101" pitchFamily="2" charset="0"/>
              </a:rPr>
              <a:t>বাংলার মুখ</a:t>
            </a:r>
          </a:p>
          <a:p>
            <a:pPr algn="ctr">
              <a:spcAft>
                <a:spcPts val="2250"/>
              </a:spcAft>
            </a:pPr>
            <a:r>
              <a:rPr lang="as-IN" sz="4800" b="0" i="0" u="none" strike="noStrike" dirty="0">
                <a:solidFill>
                  <a:srgbClr val="8D2A2A"/>
                </a:solidFill>
                <a:effectLst/>
                <a:latin typeface="SutonnyOMJ" panose="01010600010101010101" pitchFamily="2" charset="0"/>
                <a:cs typeface="SutonnyOMJ" panose="01010600010101010101" pitchFamily="2" charset="0"/>
                <a:hlinkClick r:id="rId2"/>
              </a:rPr>
              <a:t>জীবনানন্দ দাশ</a:t>
            </a:r>
            <a:endParaRPr lang="as-IN" sz="4800" b="0" i="0" dirty="0">
              <a:solidFill>
                <a:srgbClr val="333333"/>
              </a:solidFill>
              <a:effectLst/>
              <a:latin typeface="SutonnyOMJ" panose="01010600010101010101" pitchFamily="2" charset="0"/>
              <a:cs typeface="SutonnyOMJ" panose="01010600010101010101" pitchFamily="2" charset="0"/>
            </a:endParaRPr>
          </a:p>
        </p:txBody>
      </p:sp>
    </p:spTree>
    <p:extLst>
      <p:ext uri="{BB962C8B-B14F-4D97-AF65-F5344CB8AC3E}">
        <p14:creationId xmlns:p14="http://schemas.microsoft.com/office/powerpoint/2010/main" val="333449759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CEBB1-F2AF-0BD8-6268-36AB957F1D3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0E44E9F-027F-257A-9078-B552940341EB}"/>
              </a:ext>
            </a:extLst>
          </p:cNvPr>
          <p:cNvPicPr>
            <a:picLocks noChangeAspect="1"/>
          </p:cNvPicPr>
          <p:nvPr/>
        </p:nvPicPr>
        <p:blipFill>
          <a:blip r:embed="rId2"/>
          <a:stretch>
            <a:fillRect/>
          </a:stretch>
        </p:blipFill>
        <p:spPr>
          <a:xfrm>
            <a:off x="1397000" y="1073918"/>
            <a:ext cx="8712200" cy="5504681"/>
          </a:xfrm>
          <a:prstGeom prst="rect">
            <a:avLst/>
          </a:prstGeom>
        </p:spPr>
      </p:pic>
      <p:sp>
        <p:nvSpPr>
          <p:cNvPr id="3" name="TextBox 2">
            <a:extLst>
              <a:ext uri="{FF2B5EF4-FFF2-40B4-BE49-F238E27FC236}">
                <a16:creationId xmlns:a16="http://schemas.microsoft.com/office/drawing/2014/main" id="{07FB0316-B460-E4EB-3CD9-3138CB92FE8D}"/>
              </a:ext>
            </a:extLst>
          </p:cNvPr>
          <p:cNvSpPr txBox="1"/>
          <p:nvPr/>
        </p:nvSpPr>
        <p:spPr>
          <a:xfrm>
            <a:off x="330200" y="187319"/>
            <a:ext cx="11442700" cy="1077218"/>
          </a:xfrm>
          <a:prstGeom prst="rect">
            <a:avLst/>
          </a:prstGeom>
          <a:noFill/>
        </p:spPr>
        <p:txBody>
          <a:bodyPr wrap="square">
            <a:spAutoFit/>
          </a:bodyPr>
          <a:lstStyle/>
          <a:p>
            <a:pPr algn="ctr">
              <a:buNone/>
            </a:pPr>
            <a:r>
              <a:rPr lang="en-US" sz="9600" b="1" baseline="-25000" dirty="0">
                <a:solidFill>
                  <a:srgbClr val="7030A0"/>
                </a:solidFill>
                <a:latin typeface="Impact" panose="020B0806030902050204" pitchFamily="34" charset="0"/>
              </a:rPr>
              <a:t>READ THE TEXT CAREFULLY</a:t>
            </a:r>
            <a:endParaRPr lang="en-US" sz="9600" baseline="-25000" dirty="0">
              <a:solidFill>
                <a:srgbClr val="7030A0"/>
              </a:solidFill>
              <a:latin typeface="Impact" panose="020B0806030902050204" pitchFamily="34" charset="0"/>
            </a:endParaRPr>
          </a:p>
        </p:txBody>
      </p:sp>
    </p:spTree>
    <p:extLst>
      <p:ext uri="{BB962C8B-B14F-4D97-AF65-F5344CB8AC3E}">
        <p14:creationId xmlns:p14="http://schemas.microsoft.com/office/powerpoint/2010/main" val="97052079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7C19642-8120-049D-967F-3197FDB3C9C7}"/>
              </a:ext>
            </a:extLst>
          </p:cNvPr>
          <p:cNvSpPr txBox="1"/>
          <p:nvPr/>
        </p:nvSpPr>
        <p:spPr>
          <a:xfrm>
            <a:off x="603178" y="392589"/>
            <a:ext cx="7184633" cy="6001643"/>
          </a:xfrm>
          <a:prstGeom prst="rect">
            <a:avLst/>
          </a:prstGeom>
          <a:noFill/>
        </p:spPr>
        <p:txBody>
          <a:bodyPr wrap="square">
            <a:spAutoFit/>
          </a:bodyPr>
          <a:lstStyle/>
          <a:p>
            <a:pPr algn="just"/>
            <a:r>
              <a:rPr lang="en-US" sz="3200" dirty="0">
                <a:hlinkClick r:id="rId2"/>
              </a:rPr>
              <a:t>Behula</a:t>
            </a:r>
            <a:r>
              <a:rPr lang="en-US" sz="3200" dirty="0"/>
              <a:t> is a legendary folk heroine and one of the main characters of </a:t>
            </a:r>
            <a:r>
              <a:rPr lang="en-US" sz="3200" dirty="0" err="1"/>
              <a:t>Manasamangal</a:t>
            </a:r>
            <a:r>
              <a:rPr lang="en-US" sz="3200" dirty="0"/>
              <a:t>, a medieval epic (</a:t>
            </a:r>
            <a:r>
              <a:rPr lang="as-IN" sz="3200" dirty="0"/>
              <a:t>মহাকাব্য</a:t>
            </a:r>
            <a:r>
              <a:rPr lang="en-US" sz="3200" dirty="0"/>
              <a:t>). She was the daughter of </a:t>
            </a:r>
            <a:r>
              <a:rPr lang="en-US" sz="3200" dirty="0" err="1"/>
              <a:t>Sayven</a:t>
            </a:r>
            <a:r>
              <a:rPr lang="en-US" sz="3200" dirty="0"/>
              <a:t> of </a:t>
            </a:r>
            <a:r>
              <a:rPr lang="en-US" sz="3200" dirty="0" err="1"/>
              <a:t>Ujaninagar</a:t>
            </a:r>
            <a:r>
              <a:rPr lang="en-US" sz="3200" dirty="0"/>
              <a:t>. </a:t>
            </a:r>
            <a:r>
              <a:rPr lang="en-US" sz="3200" dirty="0" err="1"/>
              <a:t>Lakhindar</a:t>
            </a:r>
            <a:r>
              <a:rPr lang="en-US" sz="3200" dirty="0"/>
              <a:t> was the youngest son of Chand </a:t>
            </a:r>
            <a:r>
              <a:rPr lang="en-US" sz="3200" dirty="0" err="1"/>
              <a:t>Saodagar</a:t>
            </a:r>
            <a:r>
              <a:rPr lang="en-US" sz="3200" dirty="0"/>
              <a:t> of </a:t>
            </a:r>
            <a:r>
              <a:rPr lang="en-US" sz="3200" dirty="0" err="1"/>
              <a:t>Champaknagar</a:t>
            </a:r>
            <a:r>
              <a:rPr lang="en-US" sz="3200" dirty="0"/>
              <a:t>. </a:t>
            </a:r>
            <a:r>
              <a:rPr lang="en-US" sz="3200" dirty="0" err="1"/>
              <a:t>Behula</a:t>
            </a:r>
            <a:r>
              <a:rPr lang="en-US" sz="3200" dirty="0"/>
              <a:t> grew up to be a beautiful and intelligent woman and was married to </a:t>
            </a:r>
            <a:r>
              <a:rPr lang="en-US" sz="3200" dirty="0" err="1"/>
              <a:t>Lakhindar</a:t>
            </a:r>
            <a:r>
              <a:rPr lang="en-US" sz="3200" dirty="0"/>
              <a:t>. Chand </a:t>
            </a:r>
            <a:r>
              <a:rPr lang="en-US" sz="3200" dirty="0" err="1"/>
              <a:t>Saodagar</a:t>
            </a:r>
            <a:r>
              <a:rPr lang="en-US" sz="3200" dirty="0"/>
              <a:t>, a devotee of Shiva, had boasted (</a:t>
            </a:r>
            <a:r>
              <a:rPr lang="as-IN" sz="3200" dirty="0"/>
              <a:t>অহংকার</a:t>
            </a:r>
            <a:r>
              <a:rPr lang="en-US" sz="3200" dirty="0"/>
              <a:t>) that he was cleverer and stronger than Manasa, the snake goddess. </a:t>
            </a:r>
          </a:p>
        </p:txBody>
      </p:sp>
      <p:pic>
        <p:nvPicPr>
          <p:cNvPr id="2" name="Picture 1" descr="Debashish's - THE STORY OF BEHULA Behula continues to fascinate the Bengali  mind, both in Bangladesh and West Bengal. She is often seen as the  archetypal Bengali woman, full of love and">
            <a:extLst>
              <a:ext uri="{FF2B5EF4-FFF2-40B4-BE49-F238E27FC236}">
                <a16:creationId xmlns:a16="http://schemas.microsoft.com/office/drawing/2014/main" id="{9E7D51EA-4A55-EF35-058D-A60B993A775D}"/>
              </a:ext>
            </a:extLst>
          </p:cNvPr>
          <p:cNvPicPr>
            <a:picLocks noChangeAspect="1"/>
          </p:cNvPicPr>
          <p:nvPr/>
        </p:nvPicPr>
        <p:blipFill>
          <a:blip r:embed="rId3"/>
          <a:stretch>
            <a:fillRect/>
          </a:stretch>
        </p:blipFill>
        <p:spPr>
          <a:xfrm>
            <a:off x="8168093" y="631860"/>
            <a:ext cx="3338824" cy="5147353"/>
          </a:xfrm>
          <a:prstGeom prst="rect">
            <a:avLst/>
          </a:prstGeom>
        </p:spPr>
      </p:pic>
    </p:spTree>
    <p:extLst>
      <p:ext uri="{BB962C8B-B14F-4D97-AF65-F5344CB8AC3E}">
        <p14:creationId xmlns:p14="http://schemas.microsoft.com/office/powerpoint/2010/main" val="41112772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159A881E-501D-0625-FDF4-42677D5FDE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338BCD5-2433-4AD6-ED25-F6D57554D699}"/>
              </a:ext>
            </a:extLst>
          </p:cNvPr>
          <p:cNvSpPr txBox="1"/>
          <p:nvPr/>
        </p:nvSpPr>
        <p:spPr>
          <a:xfrm>
            <a:off x="1797978" y="760288"/>
            <a:ext cx="8558373" cy="1323439"/>
          </a:xfrm>
          <a:prstGeom prst="rect">
            <a:avLst/>
          </a:prstGeom>
          <a:noFill/>
        </p:spPr>
        <p:txBody>
          <a:bodyPr wrap="square" rtlCol="0">
            <a:spAutoFit/>
          </a:bodyPr>
          <a:lstStyle/>
          <a:p>
            <a:pPr algn="ctr"/>
            <a:r>
              <a:rPr lang="en-US" sz="8000" b="1" dirty="0" err="1">
                <a:ln w="9525">
                  <a:solidFill>
                    <a:schemeClr val="bg1"/>
                  </a:solidFill>
                  <a:prstDash val="solid"/>
                </a:ln>
                <a:effectLst>
                  <a:outerShdw blurRad="12700" dist="38100" dir="2700000" algn="tl" rotWithShape="0">
                    <a:schemeClr val="bg1">
                      <a:lumMod val="50000"/>
                    </a:schemeClr>
                  </a:outerShdw>
                </a:effectLst>
                <a:latin typeface="SutonnyOMJ" panose="01010600010101010101" pitchFamily="2" charset="0"/>
                <a:cs typeface="SutonnyOMJ" panose="01010600010101010101" pitchFamily="2" charset="0"/>
              </a:rPr>
              <a:t>বগুড়া</a:t>
            </a:r>
            <a:endParaRPr lang="en-US" sz="8000" b="1" dirty="0">
              <a:ln w="9525">
                <a:solidFill>
                  <a:schemeClr val="bg1"/>
                </a:solidFill>
                <a:prstDash val="solid"/>
              </a:ln>
              <a:effectLst>
                <a:outerShdw blurRad="12700" dist="38100" dir="2700000" algn="tl" rotWithShape="0">
                  <a:schemeClr val="bg1">
                    <a:lumMod val="50000"/>
                  </a:schemeClr>
                </a:outerShdw>
              </a:effectLst>
              <a:latin typeface="SutonnyOMJ" panose="01010600010101010101" pitchFamily="2" charset="0"/>
              <a:cs typeface="SutonnyOMJ" panose="01010600010101010101" pitchFamily="2" charset="0"/>
            </a:endParaRPr>
          </a:p>
        </p:txBody>
      </p:sp>
    </p:spTree>
    <p:extLst>
      <p:ext uri="{BB962C8B-B14F-4D97-AF65-F5344CB8AC3E}">
        <p14:creationId xmlns:p14="http://schemas.microsoft.com/office/powerpoint/2010/main" val="124321183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6291CD4-18B0-EFC6-A444-19AB9718DA72}"/>
              </a:ext>
            </a:extLst>
          </p:cNvPr>
          <p:cNvSpPr txBox="1"/>
          <p:nvPr/>
        </p:nvSpPr>
        <p:spPr>
          <a:xfrm>
            <a:off x="696684" y="643822"/>
            <a:ext cx="6032889" cy="5632311"/>
          </a:xfrm>
          <a:prstGeom prst="rect">
            <a:avLst/>
          </a:prstGeom>
          <a:noFill/>
        </p:spPr>
        <p:txBody>
          <a:bodyPr wrap="square">
            <a:spAutoFit/>
          </a:bodyPr>
          <a:lstStyle/>
          <a:p>
            <a:pPr algn="just"/>
            <a:r>
              <a:rPr lang="en-US" sz="3600" dirty="0"/>
              <a:t>He built an iron chamber for </a:t>
            </a:r>
            <a:r>
              <a:rPr lang="en-US" sz="3600" dirty="0" err="1"/>
              <a:t>Lakhindar</a:t>
            </a:r>
            <a:r>
              <a:rPr lang="en-US" sz="3600" dirty="0"/>
              <a:t>, believing it to be impregnable (</a:t>
            </a:r>
            <a:r>
              <a:rPr lang="as-IN" sz="3600" dirty="0"/>
              <a:t>দুর্ভেদ্য</a:t>
            </a:r>
            <a:r>
              <a:rPr lang="en-US" sz="3600" dirty="0"/>
              <a:t>). However, on the wedding night of </a:t>
            </a:r>
            <a:r>
              <a:rPr lang="en-US" sz="3600" dirty="0" err="1"/>
              <a:t>Behula</a:t>
            </a:r>
            <a:r>
              <a:rPr lang="en-US" sz="3600" dirty="0"/>
              <a:t> and </a:t>
            </a:r>
            <a:r>
              <a:rPr lang="en-US" sz="3600" dirty="0" err="1"/>
              <a:t>Lakhindar</a:t>
            </a:r>
            <a:r>
              <a:rPr lang="en-US" sz="3600" dirty="0"/>
              <a:t>, Manasa sent a snake to kill </a:t>
            </a:r>
            <a:r>
              <a:rPr lang="en-US" sz="3600" dirty="0" err="1"/>
              <a:t>Lakhindar</a:t>
            </a:r>
            <a:r>
              <a:rPr lang="en-US" sz="3600" dirty="0"/>
              <a:t>. The snake made itself as fine as a strand () of hair and, entering the chamber through a minute hole, bit </a:t>
            </a:r>
            <a:r>
              <a:rPr lang="en-US" sz="3600" dirty="0" err="1"/>
              <a:t>Lakhindar</a:t>
            </a:r>
            <a:r>
              <a:rPr lang="en-US" sz="3600" dirty="0"/>
              <a:t>.</a:t>
            </a:r>
          </a:p>
        </p:txBody>
      </p:sp>
      <p:pic>
        <p:nvPicPr>
          <p:cNvPr id="2" name="Picture 1">
            <a:extLst>
              <a:ext uri="{FF2B5EF4-FFF2-40B4-BE49-F238E27FC236}">
                <a16:creationId xmlns:a16="http://schemas.microsoft.com/office/drawing/2014/main" id="{8F697776-94FE-F63A-7E77-E1D590902A68}"/>
              </a:ext>
            </a:extLst>
          </p:cNvPr>
          <p:cNvPicPr>
            <a:picLocks noChangeAspect="1"/>
          </p:cNvPicPr>
          <p:nvPr/>
        </p:nvPicPr>
        <p:blipFill>
          <a:blip r:embed="rId2"/>
          <a:stretch>
            <a:fillRect/>
          </a:stretch>
        </p:blipFill>
        <p:spPr>
          <a:xfrm>
            <a:off x="7195001" y="771405"/>
            <a:ext cx="4300315" cy="5315189"/>
          </a:xfrm>
          <a:prstGeom prst="rect">
            <a:avLst/>
          </a:prstGeom>
        </p:spPr>
      </p:pic>
    </p:spTree>
    <p:extLst>
      <p:ext uri="{BB962C8B-B14F-4D97-AF65-F5344CB8AC3E}">
        <p14:creationId xmlns:p14="http://schemas.microsoft.com/office/powerpoint/2010/main" val="39287113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FA83C46-152F-99AE-BC48-FBC82FE93C8C}"/>
              </a:ext>
            </a:extLst>
          </p:cNvPr>
          <p:cNvSpPr txBox="1"/>
          <p:nvPr/>
        </p:nvSpPr>
        <p:spPr>
          <a:xfrm>
            <a:off x="526123" y="335845"/>
            <a:ext cx="7015110" cy="6186309"/>
          </a:xfrm>
          <a:prstGeom prst="rect">
            <a:avLst/>
          </a:prstGeom>
          <a:noFill/>
        </p:spPr>
        <p:txBody>
          <a:bodyPr wrap="square">
            <a:spAutoFit/>
          </a:bodyPr>
          <a:lstStyle/>
          <a:p>
            <a:pPr algn="just"/>
            <a:r>
              <a:rPr lang="en-US" sz="3600" dirty="0" err="1"/>
              <a:t>Behula</a:t>
            </a:r>
            <a:r>
              <a:rPr lang="en-US" sz="3600" dirty="0"/>
              <a:t> refused to accept her husband's death. She placed her husband's corpse on a banana raft (</a:t>
            </a:r>
            <a:r>
              <a:rPr lang="as-IN" sz="3600" dirty="0"/>
              <a:t>কলার ভেলা</a:t>
            </a:r>
            <a:r>
              <a:rPr lang="en-US" sz="3600" dirty="0"/>
              <a:t>) and set out on a hazardous (</a:t>
            </a:r>
            <a:r>
              <a:rPr lang="as-IN" sz="3600" dirty="0"/>
              <a:t>বিপজ্জনক</a:t>
            </a:r>
            <a:r>
              <a:rPr lang="en-US" sz="3600" dirty="0"/>
              <a:t>) journey towards the abode of the gods. Despite all the dangers and temptations (</a:t>
            </a:r>
            <a:r>
              <a:rPr lang="as-IN" sz="3600" dirty="0"/>
              <a:t>প্রলোভন</a:t>
            </a:r>
            <a:r>
              <a:rPr lang="en-US" sz="3600" dirty="0"/>
              <a:t>), she encountered, Behula continued her journey and finally succeeded in reaching the abode of the gods. </a:t>
            </a:r>
          </a:p>
        </p:txBody>
      </p:sp>
      <p:pic>
        <p:nvPicPr>
          <p:cNvPr id="2" name="Picture 1" descr="Fighting the tides to rewrite destiny. One woman's epic battle against  death., #shakti_kathaa #behula #lakhindar #payelde">
            <a:extLst>
              <a:ext uri="{FF2B5EF4-FFF2-40B4-BE49-F238E27FC236}">
                <a16:creationId xmlns:a16="http://schemas.microsoft.com/office/drawing/2014/main" id="{AEF422AF-12EA-2341-804D-E3C9B2D7D136}"/>
              </a:ext>
            </a:extLst>
          </p:cNvPr>
          <p:cNvPicPr>
            <a:picLocks noChangeAspect="1"/>
          </p:cNvPicPr>
          <p:nvPr/>
        </p:nvPicPr>
        <p:blipFill>
          <a:blip r:embed="rId2"/>
          <a:stretch>
            <a:fillRect/>
          </a:stretch>
        </p:blipFill>
        <p:spPr>
          <a:xfrm>
            <a:off x="8157010" y="205936"/>
            <a:ext cx="3617174" cy="6446127"/>
          </a:xfrm>
          <a:prstGeom prst="rect">
            <a:avLst/>
          </a:prstGeom>
        </p:spPr>
      </p:pic>
    </p:spTree>
    <p:extLst>
      <p:ext uri="{BB962C8B-B14F-4D97-AF65-F5344CB8AC3E}">
        <p14:creationId xmlns:p14="http://schemas.microsoft.com/office/powerpoint/2010/main" val="191943335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FB3EC15-A5A4-7AF8-DEE5-6892994AE142}"/>
              </a:ext>
            </a:extLst>
          </p:cNvPr>
          <p:cNvSpPr txBox="1"/>
          <p:nvPr/>
        </p:nvSpPr>
        <p:spPr>
          <a:xfrm>
            <a:off x="582385" y="880293"/>
            <a:ext cx="11027229" cy="5078313"/>
          </a:xfrm>
          <a:prstGeom prst="rect">
            <a:avLst/>
          </a:prstGeom>
          <a:noFill/>
        </p:spPr>
        <p:txBody>
          <a:bodyPr wrap="square">
            <a:spAutoFit/>
          </a:bodyPr>
          <a:lstStyle/>
          <a:p>
            <a:pPr algn="just"/>
            <a:r>
              <a:rPr lang="en-US" sz="3600" dirty="0"/>
              <a:t>She pleaded (</a:t>
            </a:r>
            <a:r>
              <a:rPr lang="as-IN" sz="3600" dirty="0"/>
              <a:t>অনুরোধ</a:t>
            </a:r>
            <a:r>
              <a:rPr lang="en-US" sz="3600" dirty="0"/>
              <a:t>) for her husband's life and promised Manasa that Chand </a:t>
            </a:r>
            <a:r>
              <a:rPr lang="en-US" sz="3600" dirty="0" err="1"/>
              <a:t>Saodagar</a:t>
            </a:r>
            <a:r>
              <a:rPr lang="en-US" sz="3600" dirty="0"/>
              <a:t> would worship her. Moved by Behula's love for her husband, Manasa not only restored (</a:t>
            </a:r>
            <a:r>
              <a:rPr lang="as-IN" sz="3600" dirty="0"/>
              <a:t>পুনরুদ্ধার করা</a:t>
            </a:r>
            <a:r>
              <a:rPr lang="en-US" sz="3600" dirty="0"/>
              <a:t>) </a:t>
            </a:r>
            <a:r>
              <a:rPr lang="en-US" sz="3600" dirty="0" err="1"/>
              <a:t>Lakhindar</a:t>
            </a:r>
            <a:r>
              <a:rPr lang="en-US" sz="3600" dirty="0"/>
              <a:t> but also his brothers whom she had killed earlier.</a:t>
            </a:r>
          </a:p>
          <a:p>
            <a:pPr algn="just"/>
            <a:r>
              <a:rPr lang="en-US" sz="3600" dirty="0"/>
              <a:t>Behula returned home with her husband and brothers-in-law, and Chand </a:t>
            </a:r>
            <a:r>
              <a:rPr lang="en-US" sz="3600" dirty="0" err="1"/>
              <a:t>Saodagar</a:t>
            </a:r>
            <a:r>
              <a:rPr lang="en-US" sz="3600" dirty="0"/>
              <a:t> finally bowed before the might of Manasa. </a:t>
            </a:r>
            <a:r>
              <a:rPr lang="en-US" sz="3600" dirty="0" err="1"/>
              <a:t>Lakhindar</a:t>
            </a:r>
            <a:r>
              <a:rPr lang="en-US" sz="3600" dirty="0"/>
              <a:t> and Behula then returned to their heavenly (</a:t>
            </a:r>
            <a:r>
              <a:rPr lang="as-IN" sz="3600" dirty="0"/>
              <a:t>স্বর্গীয়</a:t>
            </a:r>
            <a:r>
              <a:rPr lang="en-US" sz="3600" dirty="0"/>
              <a:t>) abode as Aniruddha and Usa.</a:t>
            </a:r>
          </a:p>
        </p:txBody>
      </p:sp>
    </p:spTree>
    <p:extLst>
      <p:ext uri="{BB962C8B-B14F-4D97-AF65-F5344CB8AC3E}">
        <p14:creationId xmlns:p14="http://schemas.microsoft.com/office/powerpoint/2010/main" val="271647561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82680B4-2A60-F5D8-89B6-6FBE2146A4B4}"/>
              </a:ext>
            </a:extLst>
          </p:cNvPr>
          <p:cNvSpPr/>
          <p:nvPr/>
        </p:nvSpPr>
        <p:spPr>
          <a:xfrm>
            <a:off x="0" y="0"/>
            <a:ext cx="12192000" cy="167640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b="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
        <p:nvSpPr>
          <p:cNvPr id="2" name="TextBox 1">
            <a:extLst>
              <a:ext uri="{FF2B5EF4-FFF2-40B4-BE49-F238E27FC236}">
                <a16:creationId xmlns:a16="http://schemas.microsoft.com/office/drawing/2014/main" id="{68AEBF44-0B1E-29ED-E713-276D39558061}"/>
              </a:ext>
            </a:extLst>
          </p:cNvPr>
          <p:cNvSpPr txBox="1"/>
          <p:nvPr/>
        </p:nvSpPr>
        <p:spPr>
          <a:xfrm>
            <a:off x="2204357" y="330368"/>
            <a:ext cx="7783286" cy="1107996"/>
          </a:xfrm>
          <a:prstGeom prst="rect">
            <a:avLst/>
          </a:prstGeom>
          <a:noFill/>
        </p:spPr>
        <p:txBody>
          <a:bodyPr wrap="square" rtlCol="0">
            <a:spAutoFit/>
          </a:bodyPr>
          <a:lstStyle/>
          <a:p>
            <a:pPr algn="ctr"/>
            <a:r>
              <a:rPr lang="en-US" sz="6600" b="1" spc="50" dirty="0">
                <a:ln w="9525" cmpd="sng">
                  <a:solidFill>
                    <a:schemeClr val="accent1"/>
                  </a:solidFill>
                  <a:prstDash val="solid"/>
                </a:ln>
                <a:solidFill>
                  <a:srgbClr val="70AD47">
                    <a:tint val="1000"/>
                  </a:srgbClr>
                </a:solidFill>
                <a:effectLst>
                  <a:glow rad="38100">
                    <a:schemeClr val="accent1">
                      <a:alpha val="40000"/>
                    </a:schemeClr>
                  </a:glow>
                </a:effectLst>
              </a:rPr>
              <a:t>PAIR WORK</a:t>
            </a:r>
          </a:p>
        </p:txBody>
      </p:sp>
      <p:sp>
        <p:nvSpPr>
          <p:cNvPr id="7" name="TextBox 6">
            <a:extLst>
              <a:ext uri="{FF2B5EF4-FFF2-40B4-BE49-F238E27FC236}">
                <a16:creationId xmlns:a16="http://schemas.microsoft.com/office/drawing/2014/main" id="{265D4549-A3D7-C8D3-C7C9-ABEF4AE6FE55}"/>
              </a:ext>
            </a:extLst>
          </p:cNvPr>
          <p:cNvSpPr txBox="1"/>
          <p:nvPr/>
        </p:nvSpPr>
        <p:spPr>
          <a:xfrm>
            <a:off x="293914" y="3429000"/>
            <a:ext cx="11636829" cy="923330"/>
          </a:xfrm>
          <a:prstGeom prst="rect">
            <a:avLst/>
          </a:prstGeom>
          <a:noFill/>
        </p:spPr>
        <p:txBody>
          <a:bodyPr wrap="square">
            <a:spAutoFit/>
          </a:bodyPr>
          <a:lstStyle/>
          <a:p>
            <a:pPr algn="ctr"/>
            <a:r>
              <a:rPr lang="en-US" sz="5400" b="1" dirty="0"/>
              <a:t>Make five MCQs from the text</a:t>
            </a:r>
          </a:p>
        </p:txBody>
      </p:sp>
    </p:spTree>
    <p:extLst>
      <p:ext uri="{BB962C8B-B14F-4D97-AF65-F5344CB8AC3E}">
        <p14:creationId xmlns:p14="http://schemas.microsoft.com/office/powerpoint/2010/main" val="20114599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129ACA-4728-3E90-A6D2-DC55EB492B06}"/>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347AB72-C35D-8305-14C4-2E07E8160C3E}"/>
              </a:ext>
            </a:extLst>
          </p:cNvPr>
          <p:cNvSpPr/>
          <p:nvPr/>
        </p:nvSpPr>
        <p:spPr>
          <a:xfrm>
            <a:off x="0" y="-1842"/>
            <a:ext cx="12192000" cy="1743556"/>
          </a:xfrm>
          <a:prstGeom prst="rect">
            <a:avLst/>
          </a:prstGeom>
          <a:ln w="38100"/>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sz="36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2" name="TextBox 1">
            <a:extLst>
              <a:ext uri="{FF2B5EF4-FFF2-40B4-BE49-F238E27FC236}">
                <a16:creationId xmlns:a16="http://schemas.microsoft.com/office/drawing/2014/main" id="{8969952F-D67E-EE87-ED87-5CAD998ADF88}"/>
              </a:ext>
            </a:extLst>
          </p:cNvPr>
          <p:cNvSpPr txBox="1"/>
          <p:nvPr/>
        </p:nvSpPr>
        <p:spPr>
          <a:xfrm>
            <a:off x="642257" y="413657"/>
            <a:ext cx="10961914" cy="1107996"/>
          </a:xfrm>
          <a:prstGeom prst="rect">
            <a:avLst/>
          </a:prstGeom>
          <a:noFill/>
        </p:spPr>
        <p:txBody>
          <a:bodyPr wrap="square" rtlCol="0">
            <a:spAutoFit/>
          </a:bodyPr>
          <a:lstStyle/>
          <a:p>
            <a:pPr algn="ctr"/>
            <a:r>
              <a:rPr lang="en-US" sz="6600" b="1" spc="50" dirty="0">
                <a:ln w="9525" cmpd="sng">
                  <a:solidFill>
                    <a:schemeClr val="accent1"/>
                  </a:solidFill>
                  <a:prstDash val="solid"/>
                </a:ln>
                <a:solidFill>
                  <a:srgbClr val="70AD47">
                    <a:tint val="1000"/>
                  </a:srgbClr>
                </a:solidFill>
                <a:effectLst>
                  <a:glow rad="38100">
                    <a:schemeClr val="accent1">
                      <a:alpha val="40000"/>
                    </a:schemeClr>
                  </a:glow>
                </a:effectLst>
              </a:rPr>
              <a:t>GROUP DISCUSSION</a:t>
            </a:r>
          </a:p>
        </p:txBody>
      </p:sp>
      <p:sp>
        <p:nvSpPr>
          <p:cNvPr id="4" name="TextBox 3">
            <a:extLst>
              <a:ext uri="{FF2B5EF4-FFF2-40B4-BE49-F238E27FC236}">
                <a16:creationId xmlns:a16="http://schemas.microsoft.com/office/drawing/2014/main" id="{6B3FA335-4A35-50F1-6C36-B5B35417E431}"/>
              </a:ext>
            </a:extLst>
          </p:cNvPr>
          <p:cNvSpPr txBox="1"/>
          <p:nvPr/>
        </p:nvSpPr>
        <p:spPr>
          <a:xfrm>
            <a:off x="285749" y="3428999"/>
            <a:ext cx="11634107" cy="1015663"/>
          </a:xfrm>
          <a:prstGeom prst="rect">
            <a:avLst/>
          </a:prstGeom>
          <a:noFill/>
        </p:spPr>
        <p:txBody>
          <a:bodyPr wrap="square">
            <a:spAutoFit/>
          </a:bodyPr>
          <a:lstStyle/>
          <a:p>
            <a:pPr algn="ctr"/>
            <a:r>
              <a:rPr lang="en-US" sz="6000" b="1" dirty="0"/>
              <a:t>Create a flowchart from the Text</a:t>
            </a:r>
          </a:p>
        </p:txBody>
      </p:sp>
    </p:spTree>
    <p:extLst>
      <p:ext uri="{BB962C8B-B14F-4D97-AF65-F5344CB8AC3E}">
        <p14:creationId xmlns:p14="http://schemas.microsoft.com/office/powerpoint/2010/main" val="310893315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C073CBB-76CE-340D-208B-E3E03EF78149}"/>
              </a:ext>
            </a:extLst>
          </p:cNvPr>
          <p:cNvPicPr>
            <a:picLocks noChangeAspect="1"/>
          </p:cNvPicPr>
          <p:nvPr/>
        </p:nvPicPr>
        <p:blipFill>
          <a:blip r:embed="rId2"/>
          <a:stretch>
            <a:fillRect/>
          </a:stretch>
        </p:blipFill>
        <p:spPr>
          <a:xfrm>
            <a:off x="3740050" y="0"/>
            <a:ext cx="4160777" cy="2766917"/>
          </a:xfrm>
          <a:prstGeom prst="rect">
            <a:avLst/>
          </a:prstGeom>
        </p:spPr>
      </p:pic>
      <p:sp>
        <p:nvSpPr>
          <p:cNvPr id="3" name="TextBox 2">
            <a:extLst>
              <a:ext uri="{FF2B5EF4-FFF2-40B4-BE49-F238E27FC236}">
                <a16:creationId xmlns:a16="http://schemas.microsoft.com/office/drawing/2014/main" id="{CFF64485-95A8-7D46-BED0-912C24D1CD4E}"/>
              </a:ext>
            </a:extLst>
          </p:cNvPr>
          <p:cNvSpPr txBox="1"/>
          <p:nvPr/>
        </p:nvSpPr>
        <p:spPr>
          <a:xfrm>
            <a:off x="582385" y="2872541"/>
            <a:ext cx="11027229" cy="3539430"/>
          </a:xfrm>
          <a:prstGeom prst="rect">
            <a:avLst/>
          </a:prstGeom>
          <a:noFill/>
        </p:spPr>
        <p:txBody>
          <a:bodyPr wrap="square">
            <a:spAutoFit/>
          </a:bodyPr>
          <a:lstStyle/>
          <a:p>
            <a:pPr marL="514350" indent="-514350" algn="just">
              <a:buAutoNum type="arabicPeriod"/>
            </a:pPr>
            <a:r>
              <a:rPr lang="en-US" sz="2800" dirty="0"/>
              <a:t>Who was Behula and whom did she marry? </a:t>
            </a:r>
          </a:p>
          <a:p>
            <a:pPr marL="514350" indent="-514350" algn="just">
              <a:buAutoNum type="arabicPeriod"/>
            </a:pPr>
            <a:r>
              <a:rPr lang="en-US" sz="2800" dirty="0"/>
              <a:t>Why did Chand </a:t>
            </a:r>
            <a:r>
              <a:rPr lang="en-US" sz="2800" dirty="0" err="1"/>
              <a:t>Saudagar</a:t>
            </a:r>
            <a:r>
              <a:rPr lang="en-US" sz="2800" dirty="0"/>
              <a:t> build an iron chamber for </a:t>
            </a:r>
            <a:r>
              <a:rPr lang="en-US" sz="2800" dirty="0" err="1"/>
              <a:t>Lakhindar</a:t>
            </a:r>
            <a:r>
              <a:rPr lang="en-US" sz="2800" dirty="0"/>
              <a:t>? </a:t>
            </a:r>
          </a:p>
          <a:p>
            <a:pPr marL="514350" indent="-514350" algn="just">
              <a:buAutoNum type="arabicPeriod"/>
            </a:pPr>
            <a:r>
              <a:rPr lang="en-US" sz="2800" dirty="0"/>
              <a:t>How did Goddess Manasa succeed in killing </a:t>
            </a:r>
            <a:r>
              <a:rPr lang="en-US" sz="2800" dirty="0" err="1"/>
              <a:t>Lakhindar</a:t>
            </a:r>
            <a:r>
              <a:rPr lang="en-US" sz="2800" dirty="0"/>
              <a:t> despite the iron chamber? </a:t>
            </a:r>
          </a:p>
          <a:p>
            <a:pPr marL="514350" indent="-514350" algn="just">
              <a:buAutoNum type="arabicPeriod"/>
            </a:pPr>
            <a:r>
              <a:rPr lang="en-US" sz="2800" dirty="0"/>
              <a:t>What did Behula do after her husband's death, and what challenges did she face during her journey? </a:t>
            </a:r>
          </a:p>
          <a:p>
            <a:pPr marL="514350" indent="-514350" algn="just">
              <a:buAutoNum type="arabicPeriod"/>
            </a:pPr>
            <a:r>
              <a:rPr lang="en-US" sz="2800" dirty="0"/>
              <a:t>How did Behula finally convince Manasa to restore </a:t>
            </a:r>
            <a:r>
              <a:rPr lang="en-US" sz="2800" dirty="0" err="1"/>
              <a:t>Lakhindar's</a:t>
            </a:r>
            <a:r>
              <a:rPr lang="en-US" sz="2800" dirty="0"/>
              <a:t> life, and what was the outcome of her devotion?</a:t>
            </a:r>
          </a:p>
        </p:txBody>
      </p:sp>
    </p:spTree>
    <p:extLst>
      <p:ext uri="{BB962C8B-B14F-4D97-AF65-F5344CB8AC3E}">
        <p14:creationId xmlns:p14="http://schemas.microsoft.com/office/powerpoint/2010/main" val="251881040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F082DD2-150F-D776-22A3-D750EB7EEF19}"/>
              </a:ext>
            </a:extLst>
          </p:cNvPr>
          <p:cNvSpPr txBox="1"/>
          <p:nvPr/>
        </p:nvSpPr>
        <p:spPr>
          <a:xfrm>
            <a:off x="480316" y="679977"/>
            <a:ext cx="11252772" cy="5693866"/>
          </a:xfrm>
          <a:prstGeom prst="rect">
            <a:avLst/>
          </a:prstGeom>
          <a:noFill/>
        </p:spPr>
        <p:txBody>
          <a:bodyPr wrap="square">
            <a:spAutoFit/>
          </a:bodyPr>
          <a:lstStyle/>
          <a:p>
            <a:pPr algn="ctr"/>
            <a:r>
              <a:rPr lang="en-US" sz="4400" b="1" i="0" dirty="0">
                <a:solidFill>
                  <a:srgbClr val="C00000"/>
                </a:solidFill>
                <a:effectLst/>
                <a:latin typeface="Arial" panose="020B0604020202020204" pitchFamily="34" charset="0"/>
              </a:rPr>
              <a:t>SUMMARY OF THE POEM</a:t>
            </a:r>
          </a:p>
          <a:p>
            <a:pPr algn="ctr"/>
            <a:endParaRPr lang="en-US" sz="3200" b="1" dirty="0">
              <a:latin typeface="Arial" panose="020B0604020202020204" pitchFamily="34" charset="0"/>
            </a:endParaRPr>
          </a:p>
          <a:p>
            <a:pPr algn="just"/>
            <a:r>
              <a:rPr lang="en-US" sz="3200" b="0" i="0" dirty="0" err="1">
                <a:effectLst/>
                <a:latin typeface="Arial" panose="020B0604020202020204" pitchFamily="34" charset="0"/>
              </a:rPr>
              <a:t>Jibananando</a:t>
            </a:r>
            <a:r>
              <a:rPr lang="en-US" sz="3200" b="0" i="0" dirty="0">
                <a:effectLst/>
                <a:latin typeface="Arial" panose="020B0604020202020204" pitchFamily="34" charset="0"/>
              </a:rPr>
              <a:t> Das here describes the beauty as well as lost glory of Bengal. The poet wants to see a glorious Bengal, a country that had high glory in the antiquity (</a:t>
            </a:r>
            <a:r>
              <a:rPr lang="as-IN" sz="3200" dirty="0">
                <a:latin typeface="Arial" panose="020B0604020202020204" pitchFamily="34" charset="0"/>
              </a:rPr>
              <a:t>প্রাচীনত্ব</a:t>
            </a:r>
            <a:r>
              <a:rPr lang="en-US" sz="3200" dirty="0">
                <a:latin typeface="Arial" panose="020B0604020202020204" pitchFamily="34" charset="0"/>
              </a:rPr>
              <a:t>)</a:t>
            </a:r>
            <a:r>
              <a:rPr lang="en-US" sz="3200" b="0" i="0" dirty="0">
                <a:effectLst/>
                <a:latin typeface="Arial" panose="020B0604020202020204" pitchFamily="34" charset="0"/>
              </a:rPr>
              <a:t>. The poet opens the poem with the description of the dawn when morning bird is sitting beneath a big leaf. He can see a lot of other trees and herbs. Then he names some of the least looked upon reminds us the heritage of the area. He says that this beauty of the Bengal shall be for even and so he does not want to go anywhere.</a:t>
            </a:r>
            <a:endParaRPr lang="en-US" sz="3200" dirty="0"/>
          </a:p>
        </p:txBody>
      </p:sp>
    </p:spTree>
    <p:extLst>
      <p:ext uri="{BB962C8B-B14F-4D97-AF65-F5344CB8AC3E}">
        <p14:creationId xmlns:p14="http://schemas.microsoft.com/office/powerpoint/2010/main" val="271604923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ank you. A group of people hold big letters.">
            <a:extLst>
              <a:ext uri="{FF2B5EF4-FFF2-40B4-BE49-F238E27FC236}">
                <a16:creationId xmlns:a16="http://schemas.microsoft.com/office/drawing/2014/main" id="{25878186-6FF2-5F0B-49B2-90DECF1FD20C}"/>
              </a:ext>
            </a:extLst>
          </p:cNvPr>
          <p:cNvPicPr>
            <a:picLocks noChangeAspect="1"/>
          </p:cNvPicPr>
          <p:nvPr/>
        </p:nvPicPr>
        <p:blipFill>
          <a:blip r:embed="rId2"/>
          <a:stretch>
            <a:fillRect/>
          </a:stretch>
        </p:blipFill>
        <p:spPr>
          <a:xfrm>
            <a:off x="459811" y="1190897"/>
            <a:ext cx="11272378" cy="3522618"/>
          </a:xfrm>
          <a:prstGeom prst="rect">
            <a:avLst/>
          </a:prstGeom>
        </p:spPr>
      </p:pic>
    </p:spTree>
    <p:extLst>
      <p:ext uri="{BB962C8B-B14F-4D97-AF65-F5344CB8AC3E}">
        <p14:creationId xmlns:p14="http://schemas.microsoft.com/office/powerpoint/2010/main" val="65890833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2333</TotalTime>
  <Words>886</Words>
  <Application>Microsoft Office PowerPoint</Application>
  <PresentationFormat>Widescreen</PresentationFormat>
  <Paragraphs>49</Paragraphs>
  <Slides>21</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Arial</vt:lpstr>
      <vt:lpstr>Arial Black</vt:lpstr>
      <vt:lpstr>Calibri</vt:lpstr>
      <vt:lpstr>Calibri Light</vt:lpstr>
      <vt:lpstr>Impact</vt:lpstr>
      <vt:lpstr>Montserrat</vt:lpstr>
      <vt:lpstr>SutonnyOMJ</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Laptop &amp; Gadget</dc:creator>
  <cp:lastModifiedBy>Laptop &amp; Gadget</cp:lastModifiedBy>
  <cp:revision>78</cp:revision>
  <dcterms:created xsi:type="dcterms:W3CDTF">2024-12-02T08:20:17Z</dcterms:created>
  <dcterms:modified xsi:type="dcterms:W3CDTF">2026-07-06T19:31:00Z</dcterms:modified>
</cp:coreProperties>
</file>