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48" y="1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91896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887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0588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125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01285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83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3734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4970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6237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2275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778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3A0A40-3CC5-444C-B293-68C7C782A393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AE39D3A-07F9-444C-A143-844B779853B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56805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4"/>
          <p:cNvSpPr>
            <a:spLocks noGrp="1"/>
          </p:cNvSpPr>
          <p:nvPr/>
        </p:nvSpPr>
        <p:spPr>
          <a:xfrm>
            <a:off x="696724" y="2199687"/>
            <a:ext cx="3783160" cy="38077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সুরাইয়া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আক্তার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প্রভাষক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:-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পদার্থবিজ্ঞান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বিক্রমপুর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>
                <a:latin typeface="NikoshBAN" panose="02000000000000000000" pitchFamily="2" charset="0"/>
                <a:cs typeface="NikoshBAN" panose="02000000000000000000" pitchFamily="2" charset="0"/>
              </a:rPr>
              <a:t>আদর্শ</a:t>
            </a: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 কলেজ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0" indent="0">
              <a:buNone/>
            </a:pPr>
            <a:r>
              <a:rPr lang="bn-IN" sz="2400" dirty="0">
                <a:latin typeface="NikoshBAN" panose="02000000000000000000" pitchFamily="2" charset="0"/>
                <a:cs typeface="NikoshBAN" panose="02000000000000000000" pitchFamily="2" charset="0"/>
              </a:rPr>
              <a:t>সিরাজদিখান, মুন্সীগঞ্জ </a:t>
            </a:r>
            <a:r>
              <a:rPr lang="en-US" sz="24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111646" y="2398422"/>
            <a:ext cx="3657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অধ্যায়ঃ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৮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আধুনিক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পদার্থবিজ্ঞানের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সূচনা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সময়ঃ৫০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মিনিট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27662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50546" y="486770"/>
            <a:ext cx="7309132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শিখনফলঃ</a:t>
            </a:r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শেষে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শিক্ষার্থীরা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…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bn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1।কম্পটন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ক্রিয়া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ব্যাখ্যা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endParaRPr lang="en-US" sz="24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২।গাণিতিক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সমস্যার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।</a:t>
            </a:r>
            <a:endParaRPr lang="bn-IN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bn-IN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04054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554" y="313224"/>
            <a:ext cx="10863938" cy="654477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043003" y="1633928"/>
            <a:ext cx="12441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আপতিত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ফোটন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576341" y="1424066"/>
            <a:ext cx="140907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9895" y="6071016"/>
            <a:ext cx="20986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বিক্ষিপ্ত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ফোটন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659974" y="944380"/>
            <a:ext cx="23984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বিক্ষিপ্ত</a:t>
            </a:r>
            <a:r>
              <a:rPr lang="en-US" sz="2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4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786666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54243" y="2143588"/>
            <a:ext cx="10343213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কম্পটন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ক্রিয়াঃ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  <a:p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উচ্চশক্তিসম্পন্ন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ফোটন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যখন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কোনো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লক্ষ্যবস্তুর</a:t>
            </a:r>
            <a:r>
              <a:rPr lang="en-US" sz="32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ইলেকট্রন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)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সংঘর্ষে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লিপ্ত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বিক্ষিপ্ত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হয়,তখন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বিক্ষিপ্ত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ফোটনের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তরঙ্গদৈর্ঘ্য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আপতিত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ফোটনের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তরঙ্গদৈর্ঘ্যের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চেয়ে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বেশি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হয়।এই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ঘটনাকে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কম্পটন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ক্রিয়া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2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বলে</a:t>
            </a:r>
            <a:r>
              <a:rPr lang="en-US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926287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/>
              <p:cNvSpPr txBox="1"/>
              <p:nvPr/>
            </p:nvSpPr>
            <p:spPr>
              <a:xfrm>
                <a:off x="3889814" y="1584887"/>
                <a:ext cx="8266998" cy="900952"/>
              </a:xfrm>
              <a:prstGeom prst="rect">
                <a:avLst/>
              </a:prstGeom>
              <a:noFill/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3600" dirty="0" smtClean="0">
                    <a:cs typeface="NikoshBAN" panose="02000000000000000000" pitchFamily="2" charset="0"/>
                  </a:rPr>
                  <a:t>Δλ=λ-λ=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3600" b="0" i="1" smtClean="0">
                            <a:cs typeface="NikoshBAN" panose="02000000000000000000" pitchFamily="2" charset="0"/>
                          </a:rPr>
                        </m:ctrlPr>
                      </m:fPr>
                      <m:num>
                        <m:r>
                          <a:rPr lang="en-US" sz="3600" b="0" i="1" smtClean="0">
                            <a:cs typeface="NikoshBAN" panose="02000000000000000000" pitchFamily="2" charset="0"/>
                          </a:rPr>
                          <m:t>h</m:t>
                        </m:r>
                      </m:num>
                      <m:den>
                        <m:r>
                          <a:rPr lang="en-US" sz="3600" b="0" i="1" smtClean="0">
                            <a:cs typeface="NikoshBAN" panose="02000000000000000000" pitchFamily="2" charset="0"/>
                          </a:rPr>
                          <m:t>𝑚</m:t>
                        </m:r>
                        <m:r>
                          <a:rPr lang="en-US" sz="3600" b="0" i="1" baseline="-25000" smtClean="0">
                            <a:cs typeface="NikoshBAN" panose="02000000000000000000" pitchFamily="2" charset="0"/>
                          </a:rPr>
                          <m:t>0</m:t>
                        </m:r>
                        <m:r>
                          <a:rPr lang="en-US" sz="3600" b="0" i="1" smtClean="0">
                            <a:cs typeface="NikoshBAN" panose="02000000000000000000" pitchFamily="2" charset="0"/>
                          </a:rPr>
                          <m:t>𝑐</m:t>
                        </m:r>
                      </m:den>
                    </m:f>
                  </m:oMath>
                </a14:m>
                <a:endParaRPr lang="en-US" sz="3600" dirty="0">
                  <a:cs typeface="NikoshBAN" panose="02000000000000000000" pitchFamily="2" charset="0"/>
                </a:endParaRPr>
              </a:p>
            </p:txBody>
          </p:sp>
        </mc:Choice>
        <mc:Fallback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89814" y="1584887"/>
                <a:ext cx="8266998" cy="900952"/>
              </a:xfrm>
              <a:prstGeom prst="rect">
                <a:avLst/>
              </a:prstGeom>
              <a:blipFill rotWithShape="0">
                <a:blip r:embed="rId2"/>
                <a:stretch>
                  <a:fillRect l="-2135" b="-11333"/>
                </a:stretch>
              </a:blipFill>
              <a:ln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Freeform 12"/>
          <p:cNvSpPr/>
          <p:nvPr/>
        </p:nvSpPr>
        <p:spPr>
          <a:xfrm>
            <a:off x="4796852" y="1618938"/>
            <a:ext cx="119922" cy="134911"/>
          </a:xfrm>
          <a:custGeom>
            <a:avLst/>
            <a:gdLst>
              <a:gd name="connsiteX0" fmla="*/ 0 w 119922"/>
              <a:gd name="connsiteY0" fmla="*/ 134911 h 134911"/>
              <a:gd name="connsiteX1" fmla="*/ 89941 w 119922"/>
              <a:gd name="connsiteY1" fmla="*/ 14990 h 134911"/>
              <a:gd name="connsiteX2" fmla="*/ 119922 w 119922"/>
              <a:gd name="connsiteY2" fmla="*/ 0 h 134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19922" h="134911">
                <a:moveTo>
                  <a:pt x="0" y="134911"/>
                </a:moveTo>
                <a:cubicBezTo>
                  <a:pt x="35079" y="76446"/>
                  <a:pt x="39502" y="55341"/>
                  <a:pt x="89941" y="14990"/>
                </a:cubicBezTo>
                <a:cubicBezTo>
                  <a:pt x="98666" y="8010"/>
                  <a:pt x="109928" y="4997"/>
                  <a:pt x="11992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160950" y="1663907"/>
            <a:ext cx="63558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(1-cosθ)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00494797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9095" y="599607"/>
            <a:ext cx="704537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</a:t>
            </a:r>
            <a:r>
              <a:rPr lang="en-US" sz="6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dirty="0" err="1" smtClean="0">
                <a:latin typeface="NikoshBAN" panose="02000000000000000000" pitchFamily="2" charset="0"/>
                <a:cs typeface="NikoshBAN" panose="02000000000000000000" pitchFamily="2" charset="0"/>
              </a:rPr>
              <a:t>কাজঃ</a:t>
            </a:r>
            <a:endParaRPr lang="en-US" sz="6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79095" y="2788169"/>
            <a:ext cx="1081290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/>
              <a:t>0.2400nm </a:t>
            </a:r>
            <a:r>
              <a:rPr lang="en-US" sz="3600" dirty="0" err="1" smtClean="0"/>
              <a:t>তরঙ্গদৈর্ঘ্যের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এক্স</a:t>
            </a:r>
            <a:r>
              <a:rPr lang="en-US" sz="3600" dirty="0" smtClean="0"/>
              <a:t> </a:t>
            </a:r>
            <a:r>
              <a:rPr lang="en-US" sz="3600" dirty="0" err="1" smtClean="0"/>
              <a:t>রশ্মি</a:t>
            </a:r>
            <a:r>
              <a:rPr lang="en-US" sz="3600" dirty="0" smtClean="0"/>
              <a:t> </a:t>
            </a:r>
            <a:r>
              <a:rPr lang="en-US" sz="3600" dirty="0" err="1" smtClean="0"/>
              <a:t>কোনো</a:t>
            </a:r>
            <a:r>
              <a:rPr lang="en-US" sz="3600" dirty="0" smtClean="0"/>
              <a:t> </a:t>
            </a:r>
            <a:r>
              <a:rPr lang="en-US" sz="3600" dirty="0" err="1" smtClean="0"/>
              <a:t>ইলেকট্রনের</a:t>
            </a:r>
            <a:r>
              <a:rPr lang="en-US" sz="3600" dirty="0" smtClean="0"/>
              <a:t> </a:t>
            </a:r>
            <a:r>
              <a:rPr lang="en-US" sz="3600" dirty="0" err="1" smtClean="0"/>
              <a:t>উপড়</a:t>
            </a:r>
            <a:r>
              <a:rPr lang="en-US" sz="3600" dirty="0" smtClean="0"/>
              <a:t> </a:t>
            </a:r>
            <a:r>
              <a:rPr lang="en-US" sz="3600" dirty="0" err="1" smtClean="0"/>
              <a:t>আপতিত</a:t>
            </a:r>
            <a:r>
              <a:rPr lang="en-US" sz="3600" dirty="0" smtClean="0"/>
              <a:t> </a:t>
            </a:r>
            <a:r>
              <a:rPr lang="en-US" sz="3600" dirty="0" err="1" smtClean="0"/>
              <a:t>হয়ে</a:t>
            </a:r>
            <a:r>
              <a:rPr lang="en-US" sz="3600" dirty="0" smtClean="0"/>
              <a:t> 60</a:t>
            </a:r>
            <a:r>
              <a:rPr lang="en-US" sz="3600" baseline="30000" dirty="0" smtClean="0"/>
              <a:t>0  </a:t>
            </a:r>
            <a:r>
              <a:rPr lang="en-US" sz="3600" dirty="0" smtClean="0"/>
              <a:t> </a:t>
            </a:r>
            <a:r>
              <a:rPr lang="en-US" sz="3600" dirty="0" err="1" smtClean="0"/>
              <a:t>কোণে</a:t>
            </a:r>
            <a:r>
              <a:rPr lang="en-US" sz="3600" dirty="0" smtClean="0"/>
              <a:t> </a:t>
            </a:r>
            <a:r>
              <a:rPr lang="en-US" sz="3600" dirty="0" err="1" smtClean="0"/>
              <a:t>বিক্ষিপ্ত</a:t>
            </a:r>
            <a:r>
              <a:rPr lang="en-US" sz="3600" dirty="0" smtClean="0"/>
              <a:t> </a:t>
            </a:r>
            <a:r>
              <a:rPr lang="en-US" sz="3600" dirty="0" err="1" smtClean="0"/>
              <a:t>হয়।বিক্ষিপ্ত</a:t>
            </a:r>
            <a:r>
              <a:rPr lang="en-US" sz="3600" dirty="0" smtClean="0"/>
              <a:t> </a:t>
            </a:r>
            <a:r>
              <a:rPr lang="en-US" sz="3600" dirty="0" err="1" smtClean="0"/>
              <a:t>এক্স</a:t>
            </a:r>
            <a:r>
              <a:rPr lang="en-US" sz="3600" dirty="0" smtClean="0"/>
              <a:t> </a:t>
            </a:r>
            <a:r>
              <a:rPr lang="en-US" sz="3600" dirty="0" err="1" smtClean="0"/>
              <a:t>রশ্মির</a:t>
            </a:r>
            <a:r>
              <a:rPr lang="en-US" sz="3600" dirty="0" smtClean="0"/>
              <a:t> </a:t>
            </a:r>
            <a:r>
              <a:rPr lang="en-US" sz="3600" dirty="0" err="1" smtClean="0"/>
              <a:t>তরঙ্গদৈর্ঘ্য</a:t>
            </a:r>
            <a:r>
              <a:rPr lang="en-US" sz="3600" dirty="0" smtClean="0"/>
              <a:t> </a:t>
            </a:r>
            <a:r>
              <a:rPr lang="en-US" sz="3600" dirty="0" err="1" smtClean="0"/>
              <a:t>কত</a:t>
            </a:r>
            <a:r>
              <a:rPr lang="en-US" sz="3600" dirty="0" smtClean="0"/>
              <a:t>?</a:t>
            </a:r>
            <a:endParaRPr lang="en-US" sz="3600" baseline="30000" dirty="0" smtClean="0"/>
          </a:p>
        </p:txBody>
      </p:sp>
    </p:spTree>
    <p:extLst>
      <p:ext uri="{BB962C8B-B14F-4D97-AF65-F5344CB8AC3E}">
        <p14:creationId xmlns:p14="http://schemas.microsoft.com/office/powerpoint/2010/main" val="18869030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70</TotalTime>
  <Words>109</Words>
  <Application>Microsoft Office PowerPoint</Application>
  <PresentationFormat>Widescreen</PresentationFormat>
  <Paragraphs>23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NikoshBAN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16</cp:revision>
  <dcterms:created xsi:type="dcterms:W3CDTF">2026-07-05T17:23:05Z</dcterms:created>
  <dcterms:modified xsi:type="dcterms:W3CDTF">2026-07-05T18:40:05Z</dcterms:modified>
</cp:coreProperties>
</file>