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357" r:id="rId5"/>
    <p:sldId id="349" r:id="rId6"/>
    <p:sldId id="353" r:id="rId7"/>
    <p:sldId id="341" r:id="rId8"/>
    <p:sldId id="354" r:id="rId9"/>
    <p:sldId id="355" r:id="rId10"/>
    <p:sldId id="358" r:id="rId11"/>
    <p:sldId id="356" r:id="rId12"/>
    <p:sldId id="336" r:id="rId13"/>
    <p:sldId id="340" r:id="rId14"/>
    <p:sldId id="335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539927" y="2547188"/>
            <a:ext cx="26520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১৪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০3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২৯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পড়ি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লিখি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812997" y="2290713"/>
            <a:ext cx="2626067" cy="33182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03857" y="1644970"/>
            <a:ext cx="10440000" cy="929948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just"/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as-IN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বাক্য </a:t>
              </a:r>
              <a:r>
                <a:rPr lang="as-IN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শব্দে ব্যবহৃত বর্ণমালার ধ্বনি মনোযোগ সহকারে শুনে 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as-IN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 করতে </a:t>
              </a:r>
              <a:r>
                <a:rPr lang="as-IN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পারবে।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03857" y="3565133"/>
            <a:ext cx="10440000" cy="872348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3197125" y="3508550"/>
              <a:ext cx="7528204" cy="5692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sz="2800" dirty="0">
                  <a:latin typeface="NikoshBAN" pitchFamily="2" charset="0"/>
                  <a:cs typeface="NikoshBAN" pitchFamily="2" charset="0"/>
                </a:rPr>
                <a:t>	</a:t>
              </a:r>
              <a:r>
                <a:rPr lang="as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যুক্তবর্ণ </a:t>
              </a:r>
              <a:r>
                <a:rPr lang="as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যোগে গঠিত শব্দ বলতে পারবে।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03857" y="2619497"/>
            <a:ext cx="10440000" cy="868419"/>
            <a:chOff x="618509" y="4352301"/>
            <a:chExt cx="10517919" cy="939601"/>
          </a:xfrm>
        </p:grpSpPr>
        <p:sp>
          <p:nvSpPr>
            <p:cNvPr id="142" name="Rectangle 141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as-IN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শব্দে </a:t>
              </a:r>
              <a:r>
                <a:rPr lang="as-IN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ব্যবহৃত যুক্তবর্ণের ধ্বনি বলতে পারবে ।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18509" y="4352302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49" name="Oval 148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Oval 149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151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Oval 153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Oval 154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46" name="Rounded Rectangle 145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ounded Rectangle 146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ounded Rectangle 147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803857" y="4492958"/>
            <a:ext cx="10440000" cy="868419"/>
            <a:chOff x="618509" y="4352301"/>
            <a:chExt cx="10517919" cy="939601"/>
          </a:xfrm>
        </p:grpSpPr>
        <p:sp>
          <p:nvSpPr>
            <p:cNvPr id="50" name="Rectangle 49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as-IN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শব্দে </a:t>
              </a:r>
              <a:r>
                <a:rPr lang="as-IN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যুক্তবর্ণ শনাক্ত করতে পারবে।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18509" y="4352302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57" name="Oval 56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0" name="Group 59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Oval 62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4" name="Rounded Rectangle 53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803857" y="5425537"/>
            <a:ext cx="10440000" cy="872348"/>
            <a:chOff x="618509" y="3315690"/>
            <a:chExt cx="10517919" cy="949047"/>
          </a:xfrm>
        </p:grpSpPr>
        <p:grpSp>
          <p:nvGrpSpPr>
            <p:cNvPr id="65" name="Group 64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87" name="Group 86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91" name="Oval 90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Oval 91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Oval 92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94" name="Group 93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95" name="Oval 94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" name="Oval 95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7" name="Oval 96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88" name="Rounded Rectangle 87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ounded Rectangle 88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ounded Rectangle 89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66" name="Rectangle 65"/>
            <p:cNvSpPr/>
            <p:nvPr/>
          </p:nvSpPr>
          <p:spPr>
            <a:xfrm>
              <a:off x="3197125" y="3559121"/>
              <a:ext cx="7528204" cy="5692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sz="2800" dirty="0">
                  <a:latin typeface="NikoshBAN" pitchFamily="2" charset="0"/>
                  <a:cs typeface="NikoshBAN" pitchFamily="2" charset="0"/>
                </a:rPr>
                <a:t>	</a:t>
              </a:r>
              <a:r>
                <a:rPr lang="as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বিরামচিহ্ন </a:t>
              </a:r>
              <a:r>
                <a:rPr lang="as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 করে পাঠের বাক্য দেখে লিখতে পারবে।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0C1D48-80C5-B43F-9050-19E1ECC69CC7}"/>
              </a:ext>
            </a:extLst>
          </p:cNvPr>
          <p:cNvSpPr txBox="1"/>
          <p:nvPr/>
        </p:nvSpPr>
        <p:spPr>
          <a:xfrm>
            <a:off x="2867975" y="1331109"/>
            <a:ext cx="628265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মামার</a:t>
            </a:r>
            <a:r>
              <a:rPr lang="en-US" sz="4800" b="1" i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i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endParaRPr lang="en-US" sz="4800" b="1" i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জসীম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endParaRPr lang="en-US" sz="4800" b="1" i="0" dirty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ছেলেরা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মেয়েরা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i="0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5400" b="1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0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তুলিতে</a:t>
            </a:r>
            <a:r>
              <a:rPr lang="en-US" sz="5400" b="1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0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r>
              <a:rPr lang="en-US" sz="5400" b="1" i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মালা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গলায়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মামার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AEA588-E85E-6F1F-B0CB-E1CED02239B4}"/>
              </a:ext>
            </a:extLst>
          </p:cNvPr>
          <p:cNvSpPr txBox="1"/>
          <p:nvPr/>
        </p:nvSpPr>
        <p:spPr>
          <a:xfrm>
            <a:off x="2748706" y="436587"/>
            <a:ext cx="62826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পড়িঃ</a:t>
            </a:r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9027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1274619" y="5016175"/>
            <a:ext cx="52858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-ছবিতে কী দেখা যাচ্ছে?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235" y="951709"/>
            <a:ext cx="5081047" cy="40662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74619" y="469707"/>
            <a:ext cx="9543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02A32C-C9B4-8ABE-756F-F0712D8D11B4}"/>
              </a:ext>
            </a:extLst>
          </p:cNvPr>
          <p:cNvSpPr txBox="1"/>
          <p:nvPr/>
        </p:nvSpPr>
        <p:spPr>
          <a:xfrm>
            <a:off x="6639100" y="5016174"/>
            <a:ext cx="42505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D0D196-AE2E-36C5-8E58-EAD28507B0F3}"/>
              </a:ext>
            </a:extLst>
          </p:cNvPr>
          <p:cNvSpPr txBox="1"/>
          <p:nvPr/>
        </p:nvSpPr>
        <p:spPr>
          <a:xfrm>
            <a:off x="1274619" y="5687732"/>
            <a:ext cx="52359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as-IN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C350717-ED6B-6FAB-E75C-00A1C5F0319C}"/>
              </a:ext>
            </a:extLst>
          </p:cNvPr>
          <p:cNvSpPr txBox="1"/>
          <p:nvPr/>
        </p:nvSpPr>
        <p:spPr>
          <a:xfrm>
            <a:off x="6639100" y="5687733"/>
            <a:ext cx="4422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99927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6999213-932D-2307-78D9-DDB719111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" t="26758" r="12927"/>
          <a:stretch/>
        </p:blipFill>
        <p:spPr>
          <a:xfrm>
            <a:off x="1749739" y="798720"/>
            <a:ext cx="8318087" cy="3820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AFA3646-081D-D6E6-B75D-E8EF0F36A9D1}"/>
              </a:ext>
            </a:extLst>
          </p:cNvPr>
          <p:cNvSpPr txBox="1"/>
          <p:nvPr/>
        </p:nvSpPr>
        <p:spPr>
          <a:xfrm>
            <a:off x="4524233" y="1272340"/>
            <a:ext cx="57047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পড়ার</a:t>
            </a:r>
            <a:r>
              <a:rPr lang="en-US" sz="5400" b="1" dirty="0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সময়</a:t>
            </a:r>
            <a:r>
              <a:rPr lang="en-US" sz="5400" b="1" dirty="0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পড়া</a:t>
            </a:r>
            <a:endParaRPr lang="en-US" sz="5400" b="1" dirty="0" smtClean="0">
              <a:solidFill>
                <a:srgbClr val="0070C0"/>
              </a:solidFill>
              <a:latin typeface="BrahmaputraMJ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খেলার</a:t>
            </a:r>
            <a:r>
              <a:rPr lang="en-US" sz="5400" b="1" dirty="0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সময়</a:t>
            </a:r>
            <a:r>
              <a:rPr lang="en-US" sz="5400" b="1" dirty="0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খেলা</a:t>
            </a:r>
            <a:r>
              <a:rPr lang="en-US" sz="5400" b="1" dirty="0" smtClean="0">
                <a:solidFill>
                  <a:srgbClr val="0070C0"/>
                </a:solidFill>
                <a:latin typeface="BrahmaputraMJ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rgbClr val="0070C0"/>
              </a:solidFill>
              <a:latin typeface="BrahmaputraMJ" pitchFamily="2" charset="0"/>
              <a:cs typeface="BrahmaputraMJ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1CC420E-2C77-D18D-5705-D8C6EA59BEA9}"/>
              </a:ext>
            </a:extLst>
          </p:cNvPr>
          <p:cNvSpPr txBox="1"/>
          <p:nvPr/>
        </p:nvSpPr>
        <p:spPr>
          <a:xfrm>
            <a:off x="1951630" y="240482"/>
            <a:ext cx="8277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বোর্ডের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75FAFD6-6C6C-88AC-D3C8-FFDE6F6326C1}"/>
              </a:ext>
            </a:extLst>
          </p:cNvPr>
          <p:cNvSpPr txBox="1"/>
          <p:nvPr/>
        </p:nvSpPr>
        <p:spPr>
          <a:xfrm>
            <a:off x="2156256" y="4743051"/>
            <a:ext cx="84496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আমাদের খাতায় এবং বোর্ডে কীভাবে লিখলাম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সবাই হাতে লিখলাম। এই লেখাকে বলে হাতের লেখা।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22A0B5-C7AE-B0DC-277B-DE6BB00D69EB}"/>
              </a:ext>
            </a:extLst>
          </p:cNvPr>
          <p:cNvSpPr txBox="1"/>
          <p:nvPr/>
        </p:nvSpPr>
        <p:spPr>
          <a:xfrm>
            <a:off x="2081284" y="5820269"/>
            <a:ext cx="77996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ছাত্রকে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959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804" y="350856"/>
            <a:ext cx="8002004" cy="6144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8543257-3CFC-76B5-5937-7BF9883F2353}"/>
              </a:ext>
            </a:extLst>
          </p:cNvPr>
          <p:cNvSpPr txBox="1"/>
          <p:nvPr/>
        </p:nvSpPr>
        <p:spPr>
          <a:xfrm>
            <a:off x="3208872" y="3513841"/>
            <a:ext cx="68659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543257-3CFC-76B5-5937-7BF9883F2353}"/>
              </a:ext>
            </a:extLst>
          </p:cNvPr>
          <p:cNvSpPr txBox="1"/>
          <p:nvPr/>
        </p:nvSpPr>
        <p:spPr>
          <a:xfrm>
            <a:off x="3093324" y="2314966"/>
            <a:ext cx="6865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6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219" t="18382" r="33561" b="4879"/>
          <a:stretch/>
        </p:blipFill>
        <p:spPr>
          <a:xfrm>
            <a:off x="1364304" y="584003"/>
            <a:ext cx="4497908" cy="56834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" b="492"/>
          <a:stretch/>
        </p:blipFill>
        <p:spPr>
          <a:xfrm>
            <a:off x="6399129" y="696438"/>
            <a:ext cx="4152842" cy="5458578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119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74619" y="469707"/>
            <a:ext cx="9543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২৯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55CA050-8473-E9DE-5F4A-D0FBFB84E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02" y="1261701"/>
            <a:ext cx="5399123" cy="13506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7D79622-7BFC-4712-EA9A-8980FF8D5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59"/>
          <a:stretch/>
        </p:blipFill>
        <p:spPr>
          <a:xfrm>
            <a:off x="3751500" y="3143831"/>
            <a:ext cx="5399125" cy="14652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8CB3284-69C9-3677-BB07-AA3696853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7" b="18295"/>
          <a:stretch/>
        </p:blipFill>
        <p:spPr>
          <a:xfrm>
            <a:off x="3751500" y="5223733"/>
            <a:ext cx="5399125" cy="12053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68479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0E7D6BB-2C81-1227-25F1-4C97F1463936}"/>
              </a:ext>
            </a:extLst>
          </p:cNvPr>
          <p:cNvSpPr txBox="1"/>
          <p:nvPr/>
        </p:nvSpPr>
        <p:spPr>
          <a:xfrm>
            <a:off x="3049137" y="368531"/>
            <a:ext cx="6093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সরবে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0C536E6-3417-B3F7-2761-A4AE4689BD2C}"/>
              </a:ext>
            </a:extLst>
          </p:cNvPr>
          <p:cNvSpPr txBox="1"/>
          <p:nvPr/>
        </p:nvSpPr>
        <p:spPr>
          <a:xfrm>
            <a:off x="532264" y="1237216"/>
            <a:ext cx="6516805" cy="5078313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60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চক্ষু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মেলিয়া</a:t>
            </a:r>
            <a:endParaRPr lang="en-US" sz="5400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দুইপা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ফেলিয়া</a:t>
            </a:r>
            <a:r>
              <a:rPr lang="en-US" sz="54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উষার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দুয়ার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হানি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আঘাত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করিব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রাঙা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54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  <a:endParaRPr lang="as-IN" sz="54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24A2C5-8DB1-F208-95B3-FF79CD752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9434" y="891751"/>
            <a:ext cx="4811627" cy="5204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1Righ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54952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2">
            <a:extLst>
              <a:ext uri="{FF2B5EF4-FFF2-40B4-BE49-F238E27FC236}">
                <a16:creationId xmlns:a16="http://schemas.microsoft.com/office/drawing/2014/main" xmlns="" id="{058B14E9-2DF1-A0F6-F835-DE45EC207715}"/>
              </a:ext>
            </a:extLst>
          </p:cNvPr>
          <p:cNvSpPr/>
          <p:nvPr/>
        </p:nvSpPr>
        <p:spPr>
          <a:xfrm>
            <a:off x="3777206" y="2737793"/>
            <a:ext cx="1202574" cy="3103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847F6DA-EF2B-EFF8-CD47-6D520723EF38}"/>
              </a:ext>
            </a:extLst>
          </p:cNvPr>
          <p:cNvSpPr txBox="1"/>
          <p:nvPr/>
        </p:nvSpPr>
        <p:spPr>
          <a:xfrm>
            <a:off x="2086886" y="410960"/>
            <a:ext cx="8018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ভেঙ্গে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দেখাওঃ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41C2543-2372-CBD6-8152-5FB366560A8E}"/>
              </a:ext>
            </a:extLst>
          </p:cNvPr>
          <p:cNvSpPr txBox="1"/>
          <p:nvPr/>
        </p:nvSpPr>
        <p:spPr>
          <a:xfrm>
            <a:off x="2426448" y="2325816"/>
            <a:ext cx="1078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79BEA62-EC9D-3A77-57D2-9E86E1DAE0A6}"/>
              </a:ext>
            </a:extLst>
          </p:cNvPr>
          <p:cNvSpPr txBox="1"/>
          <p:nvPr/>
        </p:nvSpPr>
        <p:spPr>
          <a:xfrm>
            <a:off x="2680877" y="2279649"/>
            <a:ext cx="8307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</a:t>
            </a:r>
            <a:endParaRPr lang="en-US" sz="6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741BB76-2AEC-E8F4-8985-2E4264C48B81}"/>
              </a:ext>
            </a:extLst>
          </p:cNvPr>
          <p:cNvSpPr txBox="1"/>
          <p:nvPr/>
        </p:nvSpPr>
        <p:spPr>
          <a:xfrm>
            <a:off x="6700134" y="2413337"/>
            <a:ext cx="7709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6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2B63A38-BBFF-04C9-2FE2-A99C4A29D8F4}"/>
              </a:ext>
            </a:extLst>
          </p:cNvPr>
          <p:cNvSpPr txBox="1"/>
          <p:nvPr/>
        </p:nvSpPr>
        <p:spPr>
          <a:xfrm>
            <a:off x="8505028" y="2413337"/>
            <a:ext cx="7709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6000" dirty="0"/>
          </a:p>
        </p:txBody>
      </p:sp>
      <p:sp>
        <p:nvSpPr>
          <p:cNvPr id="24" name="Plus Sign 16">
            <a:extLst>
              <a:ext uri="{FF2B5EF4-FFF2-40B4-BE49-F238E27FC236}">
                <a16:creationId xmlns:a16="http://schemas.microsoft.com/office/drawing/2014/main" xmlns="" id="{78B144FE-F5E7-EDCC-DBFE-3B278C463F04}"/>
              </a:ext>
            </a:extLst>
          </p:cNvPr>
          <p:cNvSpPr/>
          <p:nvPr/>
        </p:nvSpPr>
        <p:spPr>
          <a:xfrm>
            <a:off x="7740040" y="2610114"/>
            <a:ext cx="496047" cy="49604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quals 18">
            <a:extLst>
              <a:ext uri="{FF2B5EF4-FFF2-40B4-BE49-F238E27FC236}">
                <a16:creationId xmlns:a16="http://schemas.microsoft.com/office/drawing/2014/main" xmlns="" id="{3C0E55BF-1612-28F1-1E80-124BA2D3A493}"/>
              </a:ext>
            </a:extLst>
          </p:cNvPr>
          <p:cNvSpPr/>
          <p:nvPr/>
        </p:nvSpPr>
        <p:spPr>
          <a:xfrm>
            <a:off x="6066628" y="2651950"/>
            <a:ext cx="531905" cy="454212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14F97EB-AF99-7FCD-C83E-900F4B5026E0}"/>
              </a:ext>
            </a:extLst>
          </p:cNvPr>
          <p:cNvSpPr txBox="1"/>
          <p:nvPr/>
        </p:nvSpPr>
        <p:spPr>
          <a:xfrm>
            <a:off x="2426448" y="4245386"/>
            <a:ext cx="5032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6151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0.20547 0.0189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/>
      <p:bldP spid="21" grpId="0"/>
      <p:bldP spid="21" grpId="1"/>
      <p:bldP spid="22" grpId="0"/>
      <p:bldP spid="23" grpId="0"/>
      <p:bldP spid="24" grpId="0" animBg="1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B8401A-573E-B780-8215-51BBB0DFC0FC}"/>
              </a:ext>
            </a:extLst>
          </p:cNvPr>
          <p:cNvSpPr txBox="1"/>
          <p:nvPr/>
        </p:nvSpPr>
        <p:spPr>
          <a:xfrm>
            <a:off x="1805908" y="1790621"/>
            <a:ext cx="3232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গুলো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928E9A6-5354-6D6D-95AE-C16090721CA7}"/>
              </a:ext>
            </a:extLst>
          </p:cNvPr>
          <p:cNvSpPr txBox="1"/>
          <p:nvPr/>
        </p:nvSpPr>
        <p:spPr>
          <a:xfrm>
            <a:off x="1692354" y="5050757"/>
            <a:ext cx="66268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F89D943-4864-6834-A0A7-EF9B97FB3746}"/>
              </a:ext>
            </a:extLst>
          </p:cNvPr>
          <p:cNvSpPr txBox="1"/>
          <p:nvPr/>
        </p:nvSpPr>
        <p:spPr>
          <a:xfrm>
            <a:off x="1921155" y="2436952"/>
            <a:ext cx="3836915" cy="267765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2700000" scaled="1"/>
            <a:tileRect/>
          </a:gra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চক্ষু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মেলিয়া</a:t>
            </a:r>
            <a:endParaRPr lang="en-US" sz="2800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দুইপা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ফেলিয়া</a:t>
            </a:r>
            <a:r>
              <a:rPr lang="en-US" sz="28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উষার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দুয়ার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হানি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আঘাত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করিব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রাঙা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2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  <a:endParaRPr lang="as-IN" sz="28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68E1FD7-8902-E178-50DE-271F7C511395}"/>
              </a:ext>
            </a:extLst>
          </p:cNvPr>
          <p:cNvSpPr txBox="1"/>
          <p:nvPr/>
        </p:nvSpPr>
        <p:spPr>
          <a:xfrm>
            <a:off x="2030371" y="1769036"/>
            <a:ext cx="4944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622E5D-ABBB-ED82-D5C2-2F0FBF1AB326}"/>
              </a:ext>
            </a:extLst>
          </p:cNvPr>
          <p:cNvSpPr txBox="1"/>
          <p:nvPr/>
        </p:nvSpPr>
        <p:spPr>
          <a:xfrm>
            <a:off x="2089816" y="2540442"/>
            <a:ext cx="4560048" cy="3416320"/>
          </a:xfrm>
          <a:custGeom>
            <a:avLst/>
            <a:gdLst>
              <a:gd name="connsiteX0" fmla="*/ 0 w 4560048"/>
              <a:gd name="connsiteY0" fmla="*/ 0 h 3416320"/>
              <a:gd name="connsiteX1" fmla="*/ 661207 w 4560048"/>
              <a:gd name="connsiteY1" fmla="*/ 0 h 3416320"/>
              <a:gd name="connsiteX2" fmla="*/ 1094412 w 4560048"/>
              <a:gd name="connsiteY2" fmla="*/ 0 h 3416320"/>
              <a:gd name="connsiteX3" fmla="*/ 1664418 w 4560048"/>
              <a:gd name="connsiteY3" fmla="*/ 0 h 3416320"/>
              <a:gd name="connsiteX4" fmla="*/ 2143223 w 4560048"/>
              <a:gd name="connsiteY4" fmla="*/ 0 h 3416320"/>
              <a:gd name="connsiteX5" fmla="*/ 2713229 w 4560048"/>
              <a:gd name="connsiteY5" fmla="*/ 0 h 3416320"/>
              <a:gd name="connsiteX6" fmla="*/ 3192034 w 4560048"/>
              <a:gd name="connsiteY6" fmla="*/ 0 h 3416320"/>
              <a:gd name="connsiteX7" fmla="*/ 3762040 w 4560048"/>
              <a:gd name="connsiteY7" fmla="*/ 0 h 3416320"/>
              <a:gd name="connsiteX8" fmla="*/ 4560048 w 4560048"/>
              <a:gd name="connsiteY8" fmla="*/ 0 h 3416320"/>
              <a:gd name="connsiteX9" fmla="*/ 4560048 w 4560048"/>
              <a:gd name="connsiteY9" fmla="*/ 535223 h 3416320"/>
              <a:gd name="connsiteX10" fmla="*/ 4560048 w 4560048"/>
              <a:gd name="connsiteY10" fmla="*/ 1002121 h 3416320"/>
              <a:gd name="connsiteX11" fmla="*/ 4560048 w 4560048"/>
              <a:gd name="connsiteY11" fmla="*/ 1571507 h 3416320"/>
              <a:gd name="connsiteX12" fmla="*/ 4560048 w 4560048"/>
              <a:gd name="connsiteY12" fmla="*/ 2140894 h 3416320"/>
              <a:gd name="connsiteX13" fmla="*/ 4560048 w 4560048"/>
              <a:gd name="connsiteY13" fmla="*/ 2676117 h 3416320"/>
              <a:gd name="connsiteX14" fmla="*/ 4560048 w 4560048"/>
              <a:gd name="connsiteY14" fmla="*/ 3416320 h 3416320"/>
              <a:gd name="connsiteX15" fmla="*/ 4035642 w 4560048"/>
              <a:gd name="connsiteY15" fmla="*/ 3416320 h 3416320"/>
              <a:gd name="connsiteX16" fmla="*/ 3374436 w 4560048"/>
              <a:gd name="connsiteY16" fmla="*/ 3416320 h 3416320"/>
              <a:gd name="connsiteX17" fmla="*/ 2758829 w 4560048"/>
              <a:gd name="connsiteY17" fmla="*/ 3416320 h 3416320"/>
              <a:gd name="connsiteX18" fmla="*/ 2280024 w 4560048"/>
              <a:gd name="connsiteY18" fmla="*/ 3416320 h 3416320"/>
              <a:gd name="connsiteX19" fmla="*/ 1664418 w 4560048"/>
              <a:gd name="connsiteY19" fmla="*/ 3416320 h 3416320"/>
              <a:gd name="connsiteX20" fmla="*/ 1094412 w 4560048"/>
              <a:gd name="connsiteY20" fmla="*/ 3416320 h 3416320"/>
              <a:gd name="connsiteX21" fmla="*/ 615606 w 4560048"/>
              <a:gd name="connsiteY21" fmla="*/ 3416320 h 3416320"/>
              <a:gd name="connsiteX22" fmla="*/ 0 w 4560048"/>
              <a:gd name="connsiteY22" fmla="*/ 3416320 h 3416320"/>
              <a:gd name="connsiteX23" fmla="*/ 0 w 4560048"/>
              <a:gd name="connsiteY23" fmla="*/ 2778607 h 3416320"/>
              <a:gd name="connsiteX24" fmla="*/ 0 w 4560048"/>
              <a:gd name="connsiteY24" fmla="*/ 2175057 h 3416320"/>
              <a:gd name="connsiteX25" fmla="*/ 0 w 4560048"/>
              <a:gd name="connsiteY25" fmla="*/ 1571507 h 3416320"/>
              <a:gd name="connsiteX26" fmla="*/ 0 w 4560048"/>
              <a:gd name="connsiteY26" fmla="*/ 1070447 h 3416320"/>
              <a:gd name="connsiteX27" fmla="*/ 0 w 4560048"/>
              <a:gd name="connsiteY27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60048" h="3416320" fill="none" extrusionOk="0">
                <a:moveTo>
                  <a:pt x="0" y="0"/>
                </a:moveTo>
                <a:cubicBezTo>
                  <a:pt x="152420" y="-49802"/>
                  <a:pt x="509757" y="50201"/>
                  <a:pt x="661207" y="0"/>
                </a:cubicBezTo>
                <a:cubicBezTo>
                  <a:pt x="812657" y="-50201"/>
                  <a:pt x="941411" y="40072"/>
                  <a:pt x="1094412" y="0"/>
                </a:cubicBezTo>
                <a:cubicBezTo>
                  <a:pt x="1247413" y="-40072"/>
                  <a:pt x="1464121" y="10846"/>
                  <a:pt x="1664418" y="0"/>
                </a:cubicBezTo>
                <a:cubicBezTo>
                  <a:pt x="1864715" y="-10846"/>
                  <a:pt x="1941786" y="42434"/>
                  <a:pt x="2143223" y="0"/>
                </a:cubicBezTo>
                <a:cubicBezTo>
                  <a:pt x="2344661" y="-42434"/>
                  <a:pt x="2467124" y="49099"/>
                  <a:pt x="2713229" y="0"/>
                </a:cubicBezTo>
                <a:cubicBezTo>
                  <a:pt x="2959334" y="-49099"/>
                  <a:pt x="3029747" y="10664"/>
                  <a:pt x="3192034" y="0"/>
                </a:cubicBezTo>
                <a:cubicBezTo>
                  <a:pt x="3354322" y="-10664"/>
                  <a:pt x="3611709" y="52663"/>
                  <a:pt x="3762040" y="0"/>
                </a:cubicBezTo>
                <a:cubicBezTo>
                  <a:pt x="3912371" y="-52663"/>
                  <a:pt x="4369367" y="57876"/>
                  <a:pt x="4560048" y="0"/>
                </a:cubicBezTo>
                <a:cubicBezTo>
                  <a:pt x="4599645" y="159522"/>
                  <a:pt x="4520761" y="367129"/>
                  <a:pt x="4560048" y="535223"/>
                </a:cubicBezTo>
                <a:cubicBezTo>
                  <a:pt x="4599335" y="703317"/>
                  <a:pt x="4531356" y="821884"/>
                  <a:pt x="4560048" y="1002121"/>
                </a:cubicBezTo>
                <a:cubicBezTo>
                  <a:pt x="4588740" y="1182358"/>
                  <a:pt x="4514574" y="1358392"/>
                  <a:pt x="4560048" y="1571507"/>
                </a:cubicBezTo>
                <a:cubicBezTo>
                  <a:pt x="4605522" y="1784622"/>
                  <a:pt x="4539260" y="2004255"/>
                  <a:pt x="4560048" y="2140894"/>
                </a:cubicBezTo>
                <a:cubicBezTo>
                  <a:pt x="4580836" y="2277533"/>
                  <a:pt x="4505667" y="2411885"/>
                  <a:pt x="4560048" y="2676117"/>
                </a:cubicBezTo>
                <a:cubicBezTo>
                  <a:pt x="4614429" y="2940349"/>
                  <a:pt x="4525488" y="3130522"/>
                  <a:pt x="4560048" y="3416320"/>
                </a:cubicBezTo>
                <a:cubicBezTo>
                  <a:pt x="4342063" y="3423085"/>
                  <a:pt x="4168030" y="3383779"/>
                  <a:pt x="4035642" y="3416320"/>
                </a:cubicBezTo>
                <a:cubicBezTo>
                  <a:pt x="3903254" y="3448861"/>
                  <a:pt x="3564641" y="3350355"/>
                  <a:pt x="3374436" y="3416320"/>
                </a:cubicBezTo>
                <a:cubicBezTo>
                  <a:pt x="3184231" y="3482285"/>
                  <a:pt x="3021608" y="3363781"/>
                  <a:pt x="2758829" y="3416320"/>
                </a:cubicBezTo>
                <a:cubicBezTo>
                  <a:pt x="2496050" y="3468859"/>
                  <a:pt x="2481056" y="3378659"/>
                  <a:pt x="2280024" y="3416320"/>
                </a:cubicBezTo>
                <a:cubicBezTo>
                  <a:pt x="2078992" y="3453981"/>
                  <a:pt x="1857840" y="3386971"/>
                  <a:pt x="1664418" y="3416320"/>
                </a:cubicBezTo>
                <a:cubicBezTo>
                  <a:pt x="1470996" y="3445669"/>
                  <a:pt x="1360571" y="3408976"/>
                  <a:pt x="1094412" y="3416320"/>
                </a:cubicBezTo>
                <a:cubicBezTo>
                  <a:pt x="828253" y="3423664"/>
                  <a:pt x="714721" y="3391931"/>
                  <a:pt x="615606" y="3416320"/>
                </a:cubicBezTo>
                <a:cubicBezTo>
                  <a:pt x="516491" y="3440709"/>
                  <a:pt x="281601" y="3378291"/>
                  <a:pt x="0" y="3416320"/>
                </a:cubicBezTo>
                <a:cubicBezTo>
                  <a:pt x="-13878" y="3222422"/>
                  <a:pt x="20519" y="3093970"/>
                  <a:pt x="0" y="2778607"/>
                </a:cubicBezTo>
                <a:cubicBezTo>
                  <a:pt x="-20519" y="2463244"/>
                  <a:pt x="62031" y="2355072"/>
                  <a:pt x="0" y="2175057"/>
                </a:cubicBezTo>
                <a:cubicBezTo>
                  <a:pt x="-62031" y="1995042"/>
                  <a:pt x="50655" y="1848028"/>
                  <a:pt x="0" y="1571507"/>
                </a:cubicBezTo>
                <a:cubicBezTo>
                  <a:pt x="-50655" y="1294986"/>
                  <a:pt x="59589" y="1183050"/>
                  <a:pt x="0" y="1070447"/>
                </a:cubicBezTo>
                <a:cubicBezTo>
                  <a:pt x="-59589" y="957844"/>
                  <a:pt x="3700" y="475841"/>
                  <a:pt x="0" y="0"/>
                </a:cubicBezTo>
                <a:close/>
              </a:path>
              <a:path w="4560048" h="3416320" stroke="0" extrusionOk="0">
                <a:moveTo>
                  <a:pt x="0" y="0"/>
                </a:moveTo>
                <a:cubicBezTo>
                  <a:pt x="248627" y="-17560"/>
                  <a:pt x="395011" y="28742"/>
                  <a:pt x="615606" y="0"/>
                </a:cubicBezTo>
                <a:cubicBezTo>
                  <a:pt x="836201" y="-28742"/>
                  <a:pt x="992625" y="58065"/>
                  <a:pt x="1231213" y="0"/>
                </a:cubicBezTo>
                <a:cubicBezTo>
                  <a:pt x="1469801" y="-58065"/>
                  <a:pt x="1568115" y="3724"/>
                  <a:pt x="1755618" y="0"/>
                </a:cubicBezTo>
                <a:cubicBezTo>
                  <a:pt x="1943122" y="-3724"/>
                  <a:pt x="2054744" y="8430"/>
                  <a:pt x="2188823" y="0"/>
                </a:cubicBezTo>
                <a:cubicBezTo>
                  <a:pt x="2322903" y="-8430"/>
                  <a:pt x="2588630" y="25650"/>
                  <a:pt x="2713229" y="0"/>
                </a:cubicBezTo>
                <a:cubicBezTo>
                  <a:pt x="2837828" y="-25650"/>
                  <a:pt x="3076237" y="28550"/>
                  <a:pt x="3192034" y="0"/>
                </a:cubicBezTo>
                <a:cubicBezTo>
                  <a:pt x="3307831" y="-28550"/>
                  <a:pt x="3587281" y="44574"/>
                  <a:pt x="3716439" y="0"/>
                </a:cubicBezTo>
                <a:cubicBezTo>
                  <a:pt x="3845598" y="-44574"/>
                  <a:pt x="4358008" y="43761"/>
                  <a:pt x="4560048" y="0"/>
                </a:cubicBezTo>
                <a:cubicBezTo>
                  <a:pt x="4596271" y="127346"/>
                  <a:pt x="4530421" y="355143"/>
                  <a:pt x="4560048" y="501060"/>
                </a:cubicBezTo>
                <a:cubicBezTo>
                  <a:pt x="4589675" y="646977"/>
                  <a:pt x="4542194" y="800037"/>
                  <a:pt x="4560048" y="1002121"/>
                </a:cubicBezTo>
                <a:cubicBezTo>
                  <a:pt x="4577902" y="1204205"/>
                  <a:pt x="4539211" y="1443605"/>
                  <a:pt x="4560048" y="1571507"/>
                </a:cubicBezTo>
                <a:cubicBezTo>
                  <a:pt x="4580885" y="1699409"/>
                  <a:pt x="4529067" y="1913577"/>
                  <a:pt x="4560048" y="2038404"/>
                </a:cubicBezTo>
                <a:cubicBezTo>
                  <a:pt x="4591029" y="2163231"/>
                  <a:pt x="4524796" y="2412756"/>
                  <a:pt x="4560048" y="2573628"/>
                </a:cubicBezTo>
                <a:cubicBezTo>
                  <a:pt x="4595300" y="2734500"/>
                  <a:pt x="4496381" y="3135317"/>
                  <a:pt x="4560048" y="3416320"/>
                </a:cubicBezTo>
                <a:cubicBezTo>
                  <a:pt x="4428891" y="3432784"/>
                  <a:pt x="4142066" y="3385503"/>
                  <a:pt x="3990042" y="3416320"/>
                </a:cubicBezTo>
                <a:cubicBezTo>
                  <a:pt x="3838018" y="3447137"/>
                  <a:pt x="3620199" y="3377241"/>
                  <a:pt x="3420036" y="3416320"/>
                </a:cubicBezTo>
                <a:cubicBezTo>
                  <a:pt x="3219873" y="3455399"/>
                  <a:pt x="3009900" y="3373263"/>
                  <a:pt x="2804430" y="3416320"/>
                </a:cubicBezTo>
                <a:cubicBezTo>
                  <a:pt x="2598960" y="3459377"/>
                  <a:pt x="2582374" y="3365504"/>
                  <a:pt x="2371225" y="3416320"/>
                </a:cubicBezTo>
                <a:cubicBezTo>
                  <a:pt x="2160076" y="3467136"/>
                  <a:pt x="2151779" y="3395714"/>
                  <a:pt x="1938020" y="3416320"/>
                </a:cubicBezTo>
                <a:cubicBezTo>
                  <a:pt x="1724261" y="3436926"/>
                  <a:pt x="1597984" y="3348995"/>
                  <a:pt x="1322414" y="3416320"/>
                </a:cubicBezTo>
                <a:cubicBezTo>
                  <a:pt x="1046844" y="3483645"/>
                  <a:pt x="1037609" y="3383388"/>
                  <a:pt x="798008" y="3416320"/>
                </a:cubicBezTo>
                <a:cubicBezTo>
                  <a:pt x="558407" y="3449252"/>
                  <a:pt x="188017" y="3351251"/>
                  <a:pt x="0" y="3416320"/>
                </a:cubicBezTo>
                <a:cubicBezTo>
                  <a:pt x="-4722" y="3308171"/>
                  <a:pt x="15938" y="3068131"/>
                  <a:pt x="0" y="2881097"/>
                </a:cubicBezTo>
                <a:cubicBezTo>
                  <a:pt x="-15938" y="2694063"/>
                  <a:pt x="10813" y="2573362"/>
                  <a:pt x="0" y="2311710"/>
                </a:cubicBezTo>
                <a:cubicBezTo>
                  <a:pt x="-10813" y="2050058"/>
                  <a:pt x="11778" y="2000874"/>
                  <a:pt x="0" y="1708160"/>
                </a:cubicBezTo>
                <a:cubicBezTo>
                  <a:pt x="-11778" y="1415446"/>
                  <a:pt x="8100" y="1280148"/>
                  <a:pt x="0" y="1104610"/>
                </a:cubicBezTo>
                <a:cubicBezTo>
                  <a:pt x="-8100" y="929072"/>
                  <a:pt x="67190" y="723173"/>
                  <a:pt x="0" y="535223"/>
                </a:cubicBezTo>
                <a:cubicBezTo>
                  <a:pt x="-67190" y="347273"/>
                  <a:pt x="33953" y="189031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2700000" scaled="1"/>
            <a:tileRect/>
          </a:gra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18413808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চক্ষু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মেলিয়া</a:t>
            </a:r>
            <a:endParaRPr lang="en-US" sz="3600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দুইপা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ফেলিয়া</a:t>
            </a:r>
            <a:r>
              <a:rPr lang="en-US" sz="36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উষার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দুয়ার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হানি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আঘাত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করিব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রাঙা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36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  <a:endParaRPr lang="as-IN" sz="36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0DB3691-22DC-48C6-CC33-55E89D81AFCC}"/>
              </a:ext>
            </a:extLst>
          </p:cNvPr>
          <p:cNvSpPr txBox="1"/>
          <p:nvPr/>
        </p:nvSpPr>
        <p:spPr>
          <a:xfrm>
            <a:off x="1683675" y="1735437"/>
            <a:ext cx="29182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32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32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4CD9AF0-C5DF-937E-AAE5-83A96EF09D51}"/>
              </a:ext>
            </a:extLst>
          </p:cNvPr>
          <p:cNvSpPr txBox="1"/>
          <p:nvPr/>
        </p:nvSpPr>
        <p:spPr>
          <a:xfrm>
            <a:off x="1840085" y="2340776"/>
            <a:ext cx="5037794" cy="3785652"/>
          </a:xfrm>
          <a:custGeom>
            <a:avLst/>
            <a:gdLst>
              <a:gd name="connsiteX0" fmla="*/ 0 w 5037794"/>
              <a:gd name="connsiteY0" fmla="*/ 0 h 3785652"/>
              <a:gd name="connsiteX1" fmla="*/ 5037794 w 5037794"/>
              <a:gd name="connsiteY1" fmla="*/ 0 h 3785652"/>
              <a:gd name="connsiteX2" fmla="*/ 5037794 w 5037794"/>
              <a:gd name="connsiteY2" fmla="*/ 3785652 h 3785652"/>
              <a:gd name="connsiteX3" fmla="*/ 0 w 5037794"/>
              <a:gd name="connsiteY3" fmla="*/ 3785652 h 3785652"/>
              <a:gd name="connsiteX4" fmla="*/ 0 w 5037794"/>
              <a:gd name="connsiteY4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7794" h="3785652" fill="none" extrusionOk="0">
                <a:moveTo>
                  <a:pt x="0" y="0"/>
                </a:moveTo>
                <a:cubicBezTo>
                  <a:pt x="2173803" y="105174"/>
                  <a:pt x="4529584" y="-96782"/>
                  <a:pt x="5037794" y="0"/>
                </a:cubicBezTo>
                <a:cubicBezTo>
                  <a:pt x="4943691" y="1122294"/>
                  <a:pt x="5150622" y="2526410"/>
                  <a:pt x="5037794" y="3785652"/>
                </a:cubicBezTo>
                <a:cubicBezTo>
                  <a:pt x="3032151" y="3892628"/>
                  <a:pt x="783809" y="3736971"/>
                  <a:pt x="0" y="3785652"/>
                </a:cubicBezTo>
                <a:cubicBezTo>
                  <a:pt x="-116832" y="2172905"/>
                  <a:pt x="-102809" y="949186"/>
                  <a:pt x="0" y="0"/>
                </a:cubicBezTo>
                <a:close/>
              </a:path>
              <a:path w="5037794" h="3785652" stroke="0" extrusionOk="0">
                <a:moveTo>
                  <a:pt x="0" y="0"/>
                </a:moveTo>
                <a:cubicBezTo>
                  <a:pt x="1279053" y="-6558"/>
                  <a:pt x="4204187" y="63337"/>
                  <a:pt x="5037794" y="0"/>
                </a:cubicBezTo>
                <a:cubicBezTo>
                  <a:pt x="4966124" y="1218315"/>
                  <a:pt x="4953121" y="2846769"/>
                  <a:pt x="5037794" y="3785652"/>
                </a:cubicBezTo>
                <a:cubicBezTo>
                  <a:pt x="4256126" y="3915473"/>
                  <a:pt x="877198" y="3910181"/>
                  <a:pt x="0" y="3785652"/>
                </a:cubicBezTo>
                <a:cubicBezTo>
                  <a:pt x="19387" y="2629068"/>
                  <a:pt x="6949" y="46911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16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76200">
            <a:solidFill>
              <a:srgbClr val="00B050"/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35151759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চক্ষু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মেলিয়া</a:t>
            </a:r>
            <a:endParaRPr lang="en-US" sz="4000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দুইপা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ফেলিয়া</a:t>
            </a:r>
            <a:r>
              <a:rPr lang="en-US" sz="4000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pPr algn="ctr"/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উষার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দুয়ার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হানি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আঘাত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করিব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রাঙা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4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  <a:endParaRPr lang="as-IN" sz="40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চক্ষু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5615</TotalTime>
  <Words>407</Words>
  <Application>Microsoft Office PowerPoint</Application>
  <PresentationFormat>Widescreen</PresentationFormat>
  <Paragraphs>93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BrahmaputraMJ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442</cp:revision>
  <dcterms:created xsi:type="dcterms:W3CDTF">2021-07-26T10:09:43Z</dcterms:created>
  <dcterms:modified xsi:type="dcterms:W3CDTF">2026-07-06T13:28:31Z</dcterms:modified>
</cp:coreProperties>
</file>