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56" r:id="rId4"/>
    <p:sldId id="27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812801"/>
            <a:ext cx="13817600" cy="5689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1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6604000"/>
            <a:ext cx="11379200" cy="1625600"/>
          </a:xfrm>
        </p:spPr>
        <p:txBody>
          <a:bodyPr>
            <a:normAutofit/>
          </a:bodyPr>
          <a:lstStyle>
            <a:lvl1pPr marL="0" indent="0" algn="ctr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1828801"/>
            <a:ext cx="13817600" cy="3340100"/>
          </a:xfrm>
        </p:spPr>
        <p:txBody>
          <a:bodyPr anchor="b"/>
          <a:lstStyle>
            <a:lvl1pPr algn="ctr" defTabSz="14514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7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5425018"/>
            <a:ext cx="13817600" cy="1509183"/>
          </a:xfrm>
        </p:spPr>
        <p:txBody>
          <a:bodyPr anchor="t"/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92533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48133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38627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1"/>
            <a:ext cx="7179733" cy="6034617"/>
          </a:xfrm>
        </p:spPr>
        <p:txBody>
          <a:bodyPr/>
          <a:lstStyle>
            <a:lvl1pPr>
              <a:defRPr sz="3800"/>
            </a:lvl1pPr>
            <a:lvl2pPr>
              <a:defRPr sz="25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50240" y="2133600"/>
            <a:ext cx="7185152" cy="6035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0"/>
            <a:ext cx="7182556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3467" y="2133600"/>
            <a:ext cx="7185378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950464"/>
            <a:ext cx="7185152" cy="5218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8306816" y="2950465"/>
            <a:ext cx="7185152" cy="52175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1489" y="355600"/>
            <a:ext cx="5348112" cy="2794000"/>
          </a:xfrm>
        </p:spPr>
        <p:txBody>
          <a:bodyPr anchor="b"/>
          <a:lstStyle>
            <a:lvl1pPr algn="ctr">
              <a:lnSpc>
                <a:spcPct val="100000"/>
              </a:lnSpc>
              <a:defRPr sz="44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8467" y="364067"/>
            <a:ext cx="8881534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01489" y="3251201"/>
            <a:ext cx="5348112" cy="4917017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5913" y="304800"/>
            <a:ext cx="10154354" cy="1193800"/>
          </a:xfrm>
        </p:spPr>
        <p:txBody>
          <a:bodyPr anchor="b"/>
          <a:lstStyle>
            <a:lvl1pPr algn="ctr">
              <a:lnSpc>
                <a:spcPct val="100000"/>
              </a:lnSpc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1113" y="1524000"/>
            <a:ext cx="10763954" cy="60547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51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85913" y="7747000"/>
            <a:ext cx="10154354" cy="711200"/>
          </a:xfrm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5"/>
            <a:ext cx="365760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5"/>
            <a:ext cx="10701867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0"/>
            <a:ext cx="14630400" cy="2133600"/>
          </a:xfrm>
          <a:prstGeom prst="rect">
            <a:avLst/>
          </a:prstGeom>
        </p:spPr>
        <p:txBody>
          <a:bodyPr vert="horz" lIns="145143" tIns="72571" rIns="145143" bIns="72571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1"/>
            <a:ext cx="14630400" cy="6034617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2618" y="8475134"/>
            <a:ext cx="3708400" cy="486833"/>
          </a:xfrm>
          <a:prstGeom prst="rect">
            <a:avLst/>
          </a:prstGeom>
        </p:spPr>
        <p:txBody>
          <a:bodyPr vert="horz" lIns="145143" tIns="72571" rIns="72571" bIns="72571" rtlCol="0" anchor="ctr"/>
          <a:lstStyle>
            <a:lvl1pPr algn="r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1850" y="8475134"/>
            <a:ext cx="5063067" cy="486833"/>
          </a:xfrm>
          <a:prstGeom prst="rect">
            <a:avLst/>
          </a:prstGeom>
        </p:spPr>
        <p:txBody>
          <a:bodyPr vert="horz" lIns="72571" tIns="72571" rIns="145143" bIns="72571" rtlCol="0" anchor="ctr"/>
          <a:lstStyle>
            <a:lvl1pPr algn="l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88051" y="8475134"/>
            <a:ext cx="999067" cy="486833"/>
          </a:xfrm>
          <a:prstGeom prst="rect">
            <a:avLst/>
          </a:prstGeom>
        </p:spPr>
        <p:txBody>
          <a:bodyPr vert="horz" lIns="43543" tIns="72571" rIns="72571" bIns="72571" rtlCol="0" anchor="ctr"/>
          <a:lstStyle>
            <a:lvl1pPr algn="l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036018" y="8665846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marL="0" algn="ctr" defTabSz="1451427" rtl="0" eaLnBrk="1" latinLnBrk="0" hangingPunct="1"/>
            <a:endParaRPr lang="en-US" sz="29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11767" y="8665846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451427" rtl="0" eaLnBrk="1" latinLnBrk="0" hangingPunct="1">
        <a:lnSpc>
          <a:spcPts val="9206"/>
        </a:lnSpc>
        <a:spcBef>
          <a:spcPct val="0"/>
        </a:spcBef>
        <a:buNone/>
        <a:defRPr sz="8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544285" indent="-544285" algn="l" defTabSz="1451427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1179285" indent="-453571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814284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2539997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3265711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3991425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4717138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5442852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6168565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15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658" y="7315200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767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1036" y="7209561"/>
            <a:ext cx="1939289" cy="19482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0"/>
            <a:ext cx="16357600" cy="9144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575" y="7231625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771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35863"/>
            <a:ext cx="1616696" cy="1621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612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993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40490"/>
            <a:ext cx="1498600" cy="150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2600" y="71612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612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993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6854" y="7772400"/>
            <a:ext cx="1329146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260027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99312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76900"/>
            <a:ext cx="1938338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28092"/>
            <a:ext cx="1938338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662" y="7199313"/>
            <a:ext cx="1938338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800" y="7619910"/>
            <a:ext cx="1481138" cy="1485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3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76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5</cp:revision>
  <dcterms:created xsi:type="dcterms:W3CDTF">2006-08-16T00:00:00Z</dcterms:created>
  <dcterms:modified xsi:type="dcterms:W3CDTF">2026-07-06T13:48:36Z</dcterms:modified>
</cp:coreProperties>
</file>