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media/image28.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4" r:id="rId2"/>
    <p:sldId id="275" r:id="rId3"/>
    <p:sldId id="276" r:id="rId4"/>
    <p:sldId id="277" r:id="rId5"/>
    <p:sldId id="257" r:id="rId6"/>
    <p:sldId id="256" r:id="rId7"/>
    <p:sldId id="278" r:id="rId8"/>
    <p:sldId id="280" r:id="rId9"/>
    <p:sldId id="281" r:id="rId10"/>
    <p:sldId id="282" r:id="rId11"/>
    <p:sldId id="283" r:id="rId12"/>
    <p:sldId id="284" r:id="rId13"/>
    <p:sldId id="285" r:id="rId14"/>
    <p:sldId id="258" r:id="rId15"/>
    <p:sldId id="259" r:id="rId16"/>
    <p:sldId id="260" r:id="rId17"/>
    <p:sldId id="261" r:id="rId18"/>
    <p:sldId id="262" r:id="rId19"/>
    <p:sldId id="26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3" d="100"/>
          <a:sy n="63" d="100"/>
        </p:scale>
        <p:origin x="10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23.png"/><Relationship Id="rId4"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Greeting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8D2A45-21A1-34B6-2A67-8B86F1D6F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54461" y="1371600"/>
            <a:ext cx="3168603" cy="5000626"/>
          </a:xfrm>
          <a:prstGeom prst="rect">
            <a:avLst/>
          </a:prstGeom>
        </p:spPr>
      </p:pic>
      <p:sp>
        <p:nvSpPr>
          <p:cNvPr id="3" name="Rectangle: Rounded Corners 2">
            <a:extLst>
              <a:ext uri="{FF2B5EF4-FFF2-40B4-BE49-F238E27FC236}">
                <a16:creationId xmlns:a16="http://schemas.microsoft.com/office/drawing/2014/main" id="{7A26D00E-3B98-20A7-2F19-530B9544A039}"/>
              </a:ext>
            </a:extLst>
          </p:cNvPr>
          <p:cNvSpPr/>
          <p:nvPr/>
        </p:nvSpPr>
        <p:spPr>
          <a:xfrm>
            <a:off x="2675685" y="1234017"/>
            <a:ext cx="7911353" cy="3409419"/>
          </a:xfrm>
          <a:prstGeom prst="roundRect">
            <a:avLst/>
          </a:prstGeom>
          <a:gradFill>
            <a:gsLst>
              <a:gs pos="0">
                <a:schemeClr val="accent1">
                  <a:lumMod val="5000"/>
                  <a:lumOff val="95000"/>
                </a:schemeClr>
              </a:gs>
              <a:gs pos="100000">
                <a:schemeClr val="accent1">
                  <a:lumMod val="30000"/>
                  <a:lumOff val="70000"/>
                </a:schemeClr>
              </a:gs>
            </a:gsLst>
            <a:lin ang="5400000" scaled="1"/>
          </a:gradFill>
          <a:effectLst>
            <a:outerShdw blurRad="139700" dist="165100" dir="3900000" sx="99000" sy="99000" algn="ctr" rotWithShape="0">
              <a:srgbClr val="000000"/>
            </a:outerShdw>
          </a:effectLst>
          <a:scene3d>
            <a:camera prst="orthographicFront"/>
            <a:lightRig rig="threePt" dir="t"/>
          </a:scene3d>
          <a:sp3d>
            <a:bevelT w="152400" h="50800" prst="softRound"/>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pic>
        <p:nvPicPr>
          <p:cNvPr id="5" name="Picture 4">
            <a:extLst>
              <a:ext uri="{FF2B5EF4-FFF2-40B4-BE49-F238E27FC236}">
                <a16:creationId xmlns:a16="http://schemas.microsoft.com/office/drawing/2014/main" id="{4A4F4496-4915-9CAE-A99E-55A3B0B5870A}"/>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5392637" y="1842076"/>
            <a:ext cx="2193306" cy="2193300"/>
          </a:xfrm>
          <a:prstGeom prst="rect">
            <a:avLst/>
          </a:prstGeom>
        </p:spPr>
      </p:pic>
      <p:pic>
        <p:nvPicPr>
          <p:cNvPr id="6" name="Picture 5">
            <a:extLst>
              <a:ext uri="{FF2B5EF4-FFF2-40B4-BE49-F238E27FC236}">
                <a16:creationId xmlns:a16="http://schemas.microsoft.com/office/drawing/2014/main" id="{83D5597B-7B11-E20A-F84A-61EEEC2F7F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57421"/>
            <a:ext cx="870801" cy="834227"/>
          </a:xfrm>
          <a:prstGeom prst="rect">
            <a:avLst/>
          </a:prstGeom>
        </p:spPr>
      </p:pic>
    </p:spTree>
    <p:extLst>
      <p:ext uri="{BB962C8B-B14F-4D97-AF65-F5344CB8AC3E}">
        <p14:creationId xmlns:p14="http://schemas.microsoft.com/office/powerpoint/2010/main" val="318369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0937 -0.03912 L 0.64987 0.86644 " pathEditMode="relative" rAng="0" ptsTypes="AA">
                                      <p:cBhvr>
                                        <p:cTn id="6" dur="4000" fill="hold"/>
                                        <p:tgtEl>
                                          <p:spTgt spid="6"/>
                                        </p:tgtEl>
                                        <p:attrNameLst>
                                          <p:attrName>ppt_x</p:attrName>
                                          <p:attrName>ppt_y</p:attrName>
                                        </p:attrNameLst>
                                      </p:cBhvr>
                                      <p:rCtr x="32018" y="4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433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dendity">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56C0E0-AEBD-A6AD-7336-39B075885C8B}"/>
              </a:ext>
            </a:extLst>
          </p:cNvPr>
          <p:cNvSpPr txBox="1"/>
          <p:nvPr/>
        </p:nvSpPr>
        <p:spPr>
          <a:xfrm>
            <a:off x="5171693" y="462296"/>
            <a:ext cx="2082019" cy="769441"/>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en-US" sz="4400" b="1" dirty="0" err="1">
                <a:latin typeface="NikoshBAN" panose="02000000000000000000" pitchFamily="2" charset="0"/>
                <a:cs typeface="NikoshBAN" panose="02000000000000000000" pitchFamily="2" charset="0"/>
              </a:rPr>
              <a:t>পরিচিতি</a:t>
            </a:r>
            <a:endParaRPr lang="en-US" sz="4400" b="1" dirty="0">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BA42758E-9EA4-428E-9F78-BBDF42125B0F}"/>
              </a:ext>
            </a:extLst>
          </p:cNvPr>
          <p:cNvSpPr/>
          <p:nvPr/>
        </p:nvSpPr>
        <p:spPr>
          <a:xfrm flipV="1">
            <a:off x="363415" y="1341715"/>
            <a:ext cx="11083512"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A3F07E6-1309-37C6-3309-E58345E229EB}"/>
              </a:ext>
            </a:extLst>
          </p:cNvPr>
          <p:cNvSpPr/>
          <p:nvPr/>
        </p:nvSpPr>
        <p:spPr>
          <a:xfrm flipV="1">
            <a:off x="4072776" y="1257138"/>
            <a:ext cx="7735194"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EB28EDD-F09C-1E93-4043-58BCAC4B3F8E}"/>
              </a:ext>
            </a:extLst>
          </p:cNvPr>
          <p:cNvSpPr/>
          <p:nvPr/>
        </p:nvSpPr>
        <p:spPr>
          <a:xfrm rot="5400000" flipV="1">
            <a:off x="4270531" y="3909144"/>
            <a:ext cx="3930064"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355BEEE2-C372-7224-CB6F-0079CE40E0A0}"/>
              </a:ext>
            </a:extLst>
          </p:cNvPr>
          <p:cNvSpPr>
            <a:spLocks noGrp="1"/>
          </p:cNvSpPr>
          <p:nvPr>
            <p:ph type="pic" sz="quarter" idx="10"/>
          </p:nvPr>
        </p:nvSpPr>
        <p:spPr>
          <a:xfrm>
            <a:off x="2317580" y="2241811"/>
            <a:ext cx="1970252" cy="1950843"/>
          </a:xfrm>
          <a:prstGeom prst="rect">
            <a:avLst/>
          </a:prstGeom>
        </p:spPr>
        <p:txBody>
          <a:bodyPr/>
          <a:lstStyle>
            <a:lvl1pPr>
              <a:defRPr sz="2000"/>
            </a:lvl1pPr>
          </a:lstStyle>
          <a:p>
            <a:r>
              <a:rPr lang="en-US"/>
              <a:t>Click icon to add picture</a:t>
            </a:r>
            <a:endParaRPr lang="en-US" dirty="0"/>
          </a:p>
        </p:txBody>
      </p:sp>
      <p:sp>
        <p:nvSpPr>
          <p:cNvPr id="12" name="Picture Placeholder 10">
            <a:extLst>
              <a:ext uri="{FF2B5EF4-FFF2-40B4-BE49-F238E27FC236}">
                <a16:creationId xmlns:a16="http://schemas.microsoft.com/office/drawing/2014/main" id="{AEC83A02-EA9B-F924-11E8-5D5D82A5F0D6}"/>
              </a:ext>
            </a:extLst>
          </p:cNvPr>
          <p:cNvSpPr>
            <a:spLocks noGrp="1"/>
          </p:cNvSpPr>
          <p:nvPr>
            <p:ph type="pic" sz="quarter" idx="11"/>
          </p:nvPr>
        </p:nvSpPr>
        <p:spPr>
          <a:xfrm>
            <a:off x="8067616" y="2241811"/>
            <a:ext cx="1970252" cy="1950843"/>
          </a:xfrm>
          <a:prstGeom prst="rect">
            <a:avLst/>
          </a:prstGeom>
        </p:spPr>
        <p:txBody>
          <a:bodyPr/>
          <a:lstStyle>
            <a:lvl1pPr>
              <a:defRPr sz="2000"/>
            </a:lvl1pPr>
          </a:lstStyle>
          <a:p>
            <a:r>
              <a:rPr lang="en-US"/>
              <a:t>Click icon to add picture</a:t>
            </a:r>
            <a:endParaRPr lang="en-US" dirty="0"/>
          </a:p>
        </p:txBody>
      </p:sp>
      <p:sp>
        <p:nvSpPr>
          <p:cNvPr id="8" name="TextBox 7">
            <a:extLst>
              <a:ext uri="{FF2B5EF4-FFF2-40B4-BE49-F238E27FC236}">
                <a16:creationId xmlns:a16="http://schemas.microsoft.com/office/drawing/2014/main" id="{A53B9FA6-4A0F-4E2B-6CEA-704829109C7D}"/>
              </a:ext>
            </a:extLst>
          </p:cNvPr>
          <p:cNvSpPr txBox="1"/>
          <p:nvPr/>
        </p:nvSpPr>
        <p:spPr>
          <a:xfrm>
            <a:off x="2201902" y="1553012"/>
            <a:ext cx="2201608" cy="523220"/>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bn-IN" sz="2800" b="1" dirty="0">
                <a:latin typeface="NikoshBAN" panose="02000000000000000000" pitchFamily="2" charset="0"/>
                <a:cs typeface="NikoshBAN" panose="02000000000000000000" pitchFamily="2" charset="0"/>
              </a:rPr>
              <a:t>শিক্ষক </a:t>
            </a:r>
            <a:r>
              <a:rPr lang="en-US" sz="2800" b="1" dirty="0" err="1">
                <a:latin typeface="NikoshBAN" panose="02000000000000000000" pitchFamily="2" charset="0"/>
                <a:cs typeface="NikoshBAN" panose="02000000000000000000" pitchFamily="2" charset="0"/>
              </a:rPr>
              <a:t>পরিচিতি</a:t>
            </a:r>
            <a:endParaRPr lang="en-US" sz="2800" b="1" dirty="0">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id="{427B961E-3913-4CCF-9314-6D725B6D97D5}"/>
              </a:ext>
            </a:extLst>
          </p:cNvPr>
          <p:cNvSpPr txBox="1"/>
          <p:nvPr/>
        </p:nvSpPr>
        <p:spPr>
          <a:xfrm>
            <a:off x="8067616" y="1553012"/>
            <a:ext cx="1970252" cy="523220"/>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bn-IN" sz="2800" b="1" dirty="0">
                <a:latin typeface="NikoshBAN" panose="02000000000000000000" pitchFamily="2" charset="0"/>
                <a:cs typeface="NikoshBAN" panose="02000000000000000000" pitchFamily="2" charset="0"/>
              </a:rPr>
              <a:t>পাঠ পরিচিতি</a:t>
            </a:r>
            <a:endParaRPr lang="en-US" sz="28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563416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oup 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1B47E9-4A65-A2A2-6D3F-5E3DBED5D26A}"/>
              </a:ext>
            </a:extLst>
          </p:cNvPr>
          <p:cNvSpPr txBox="1"/>
          <p:nvPr/>
        </p:nvSpPr>
        <p:spPr>
          <a:xfrm>
            <a:off x="1487295" y="1022831"/>
            <a:ext cx="2647564" cy="836126"/>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5833"/>
              </a:lnSpc>
            </a:pPr>
            <a:r>
              <a:rPr lang="bn-IN" sz="4400" dirty="0">
                <a:effectLst>
                  <a:outerShdw blurRad="38100" dist="38100" dir="2700000" algn="tl">
                    <a:srgbClr val="000000">
                      <a:alpha val="43137"/>
                    </a:srgbClr>
                  </a:outerShdw>
                </a:effectLst>
                <a:latin typeface="NikoshBAN" pitchFamily="2" charset="0"/>
                <a:cs typeface="NikoshBAN" pitchFamily="2" charset="0"/>
              </a:rPr>
              <a:t>দলীয় </a:t>
            </a:r>
            <a:r>
              <a:rPr lang="en-US" sz="4400" dirty="0" err="1">
                <a:effectLst>
                  <a:outerShdw blurRad="38100" dist="38100" dir="2700000" algn="tl">
                    <a:srgbClr val="000000">
                      <a:alpha val="43137"/>
                    </a:srgbClr>
                  </a:outerShdw>
                </a:effectLst>
                <a:latin typeface="NikoshBAN" pitchFamily="2" charset="0"/>
                <a:cs typeface="NikoshBAN" pitchFamily="2" charset="0"/>
              </a:rPr>
              <a:t>কাজ</a:t>
            </a:r>
            <a:r>
              <a:rPr lang="bn-IN" sz="3200" b="1" dirty="0">
                <a:ln w="11430"/>
                <a:effectLst>
                  <a:outerShdw blurRad="50800" dist="39000" dir="5460000" algn="tl">
                    <a:srgbClr val="000000">
                      <a:alpha val="38000"/>
                    </a:srgbClr>
                  </a:outerShdw>
                </a:effectLst>
                <a:latin typeface="NikoshBAN" pitchFamily="2" charset="0"/>
                <a:cs typeface="NikoshBAN" pitchFamily="2" charset="0"/>
              </a:rPr>
              <a:t>                         </a:t>
            </a:r>
            <a:endParaRPr lang="bn-IN" sz="5400"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id="{03FC6C1C-F4B9-4D76-A848-95D9704D9442}"/>
              </a:ext>
            </a:extLst>
          </p:cNvPr>
          <p:cNvSpPr/>
          <p:nvPr/>
        </p:nvSpPr>
        <p:spPr>
          <a:xfrm rot="10800000">
            <a:off x="771731" y="1765109"/>
            <a:ext cx="10648538"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7A97FF-4485-7CF1-D49C-6805D20D514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692" b="83462" l="3385" r="92538">
                        <a14:foregroundMark x1="8846" y1="50154" x2="8846" y2="50154"/>
                        <a14:foregroundMark x1="4769" y1="48923" x2="4769" y2="48923"/>
                        <a14:foregroundMark x1="62769" y1="37000" x2="62769" y2="37000"/>
                        <a14:foregroundMark x1="61692" y1="36615" x2="61692" y2="36615"/>
                        <a14:foregroundMark x1="92692" y1="43538" x2="92692" y2="43538"/>
                        <a14:foregroundMark x1="81769" y1="64077" x2="81769" y2="64077"/>
                        <a14:foregroundMark x1="81769" y1="64077" x2="81769" y2="64077"/>
                        <a14:foregroundMark x1="24538" y1="37000" x2="24538" y2="37000"/>
                        <a14:foregroundMark x1="42769" y1="17769" x2="42769" y2="17769"/>
                        <a14:foregroundMark x1="41308" y1="34923" x2="41308" y2="34923"/>
                        <a14:foregroundMark x1="3385" y1="48077" x2="3385" y2="48077"/>
                        <a14:foregroundMark x1="38000" y1="39077" x2="38000" y2="39077"/>
                        <a14:foregroundMark x1="55154" y1="32923" x2="55154" y2="32923"/>
                      </a14:backgroundRemoval>
                    </a14:imgEffect>
                  </a14:imgLayer>
                </a14:imgProps>
              </a:ext>
              <a:ext uri="{28A0092B-C50C-407E-A947-70E740481C1C}">
                <a14:useLocalDpi xmlns:a14="http://schemas.microsoft.com/office/drawing/2010/main" val="0"/>
              </a:ext>
            </a:extLst>
          </a:blip>
          <a:srcRect t="10951" b="8280"/>
          <a:stretch/>
        </p:blipFill>
        <p:spPr>
          <a:xfrm>
            <a:off x="5173683" y="385729"/>
            <a:ext cx="1844634" cy="1326143"/>
          </a:xfrm>
          <a:prstGeom prst="rect">
            <a:avLst/>
          </a:prstGeom>
        </p:spPr>
      </p:pic>
      <p:pic>
        <p:nvPicPr>
          <p:cNvPr id="6" name="Picture 5">
            <a:extLst>
              <a:ext uri="{FF2B5EF4-FFF2-40B4-BE49-F238E27FC236}">
                <a16:creationId xmlns:a16="http://schemas.microsoft.com/office/drawing/2014/main" id="{D44663F5-F511-4080-762D-BB7C01908DE8}"/>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692" b="83462" l="3385" r="92538">
                        <a14:foregroundMark x1="8846" y1="50154" x2="8846" y2="50154"/>
                        <a14:foregroundMark x1="4769" y1="48923" x2="4769" y2="48923"/>
                        <a14:foregroundMark x1="62769" y1="37000" x2="62769" y2="37000"/>
                        <a14:foregroundMark x1="61692" y1="36615" x2="61692" y2="36615"/>
                        <a14:foregroundMark x1="92692" y1="43538" x2="92692" y2="43538"/>
                        <a14:foregroundMark x1="81769" y1="64077" x2="81769" y2="64077"/>
                        <a14:foregroundMark x1="81769" y1="64077" x2="81769" y2="64077"/>
                        <a14:foregroundMark x1="24538" y1="37000" x2="24538" y2="37000"/>
                        <a14:foregroundMark x1="42769" y1="17769" x2="42769" y2="17769"/>
                        <a14:foregroundMark x1="41308" y1="34923" x2="41308" y2="34923"/>
                        <a14:foregroundMark x1="3385" y1="48077" x2="3385" y2="48077"/>
                        <a14:foregroundMark x1="38000" y1="39077" x2="38000" y2="39077"/>
                        <a14:foregroundMark x1="55154" y1="32923" x2="55154" y2="32923"/>
                      </a14:backgroundRemoval>
                    </a14:imgEffect>
                  </a14:imgLayer>
                </a14:imgProps>
              </a:ext>
              <a:ext uri="{28A0092B-C50C-407E-A947-70E740481C1C}">
                <a14:useLocalDpi xmlns:a14="http://schemas.microsoft.com/office/drawing/2010/main" val="0"/>
              </a:ext>
            </a:extLst>
          </a:blip>
          <a:srcRect t="10951" b="8280"/>
          <a:stretch/>
        </p:blipFill>
        <p:spPr>
          <a:xfrm>
            <a:off x="7483496" y="389887"/>
            <a:ext cx="1844634" cy="1326143"/>
          </a:xfrm>
          <a:prstGeom prst="rect">
            <a:avLst/>
          </a:prstGeom>
        </p:spPr>
      </p:pic>
    </p:spTree>
    <p:extLst>
      <p:ext uri="{BB962C8B-B14F-4D97-AF65-F5344CB8AC3E}">
        <p14:creationId xmlns:p14="http://schemas.microsoft.com/office/powerpoint/2010/main" val="3740696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air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1B47E9-4A65-A2A2-6D3F-5E3DBED5D26A}"/>
              </a:ext>
            </a:extLst>
          </p:cNvPr>
          <p:cNvSpPr txBox="1"/>
          <p:nvPr/>
        </p:nvSpPr>
        <p:spPr>
          <a:xfrm>
            <a:off x="1930354" y="1022831"/>
            <a:ext cx="2647564" cy="836126"/>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5833"/>
              </a:lnSpc>
            </a:pPr>
            <a:r>
              <a:rPr lang="bn-IN" sz="4400" dirty="0">
                <a:effectLst>
                  <a:outerShdw blurRad="38100" dist="38100" dir="2700000" algn="tl">
                    <a:srgbClr val="000000">
                      <a:alpha val="43137"/>
                    </a:srgbClr>
                  </a:outerShdw>
                </a:effectLst>
                <a:latin typeface="NikoshBAN" pitchFamily="2" charset="0"/>
                <a:cs typeface="NikoshBAN" pitchFamily="2" charset="0"/>
              </a:rPr>
              <a:t>জোড়ায় </a:t>
            </a:r>
            <a:r>
              <a:rPr lang="en-US" sz="4400" dirty="0" err="1">
                <a:effectLst>
                  <a:outerShdw blurRad="38100" dist="38100" dir="2700000" algn="tl">
                    <a:srgbClr val="000000">
                      <a:alpha val="43137"/>
                    </a:srgbClr>
                  </a:outerShdw>
                </a:effectLst>
                <a:latin typeface="NikoshBAN" pitchFamily="2" charset="0"/>
                <a:cs typeface="NikoshBAN" pitchFamily="2" charset="0"/>
              </a:rPr>
              <a:t>কাজ</a:t>
            </a:r>
            <a:r>
              <a:rPr lang="bn-IN" sz="3200" b="1" dirty="0">
                <a:ln w="11430"/>
                <a:effectLst>
                  <a:outerShdw blurRad="50800" dist="39000" dir="5460000" algn="tl">
                    <a:srgbClr val="000000">
                      <a:alpha val="38000"/>
                    </a:srgbClr>
                  </a:outerShdw>
                </a:effectLst>
                <a:latin typeface="NikoshBAN" pitchFamily="2" charset="0"/>
                <a:cs typeface="NikoshBAN" pitchFamily="2" charset="0"/>
              </a:rPr>
              <a:t>                         </a:t>
            </a:r>
            <a:endParaRPr lang="bn-IN" sz="5400"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id="{03FC6C1C-F4B9-4D76-A848-95D9704D9442}"/>
              </a:ext>
            </a:extLst>
          </p:cNvPr>
          <p:cNvSpPr/>
          <p:nvPr/>
        </p:nvSpPr>
        <p:spPr>
          <a:xfrm rot="10800000">
            <a:off x="771731" y="1765109"/>
            <a:ext cx="10648538"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579B8868-7EC4-E706-E9B4-6740293321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7918" y="518682"/>
            <a:ext cx="1198298" cy="1198298"/>
          </a:xfrm>
          <a:prstGeom prst="rect">
            <a:avLst/>
          </a:prstGeom>
        </p:spPr>
      </p:pic>
      <p:pic>
        <p:nvPicPr>
          <p:cNvPr id="7" name="Graphic 6">
            <a:extLst>
              <a:ext uri="{FF2B5EF4-FFF2-40B4-BE49-F238E27FC236}">
                <a16:creationId xmlns:a16="http://schemas.microsoft.com/office/drawing/2014/main" id="{5C87DC50-4D73-F1D6-CE85-9F673A216A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20207" y="518682"/>
            <a:ext cx="1198298" cy="1198298"/>
          </a:xfrm>
          <a:prstGeom prst="rect">
            <a:avLst/>
          </a:prstGeom>
        </p:spPr>
      </p:pic>
      <p:pic>
        <p:nvPicPr>
          <p:cNvPr id="8" name="Graphic 7">
            <a:extLst>
              <a:ext uri="{FF2B5EF4-FFF2-40B4-BE49-F238E27FC236}">
                <a16:creationId xmlns:a16="http://schemas.microsoft.com/office/drawing/2014/main" id="{F5998754-D26F-8593-7BED-6F2AD32637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62497" y="518682"/>
            <a:ext cx="1198298" cy="1198298"/>
          </a:xfrm>
          <a:prstGeom prst="rect">
            <a:avLst/>
          </a:prstGeom>
        </p:spPr>
      </p:pic>
    </p:spTree>
    <p:extLst>
      <p:ext uri="{BB962C8B-B14F-4D97-AF65-F5344CB8AC3E}">
        <p14:creationId xmlns:p14="http://schemas.microsoft.com/office/powerpoint/2010/main" val="292234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dividual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1B47E9-4A65-A2A2-6D3F-5E3DBED5D26A}"/>
              </a:ext>
            </a:extLst>
          </p:cNvPr>
          <p:cNvSpPr txBox="1"/>
          <p:nvPr/>
        </p:nvSpPr>
        <p:spPr>
          <a:xfrm>
            <a:off x="1487295" y="1022831"/>
            <a:ext cx="2647564" cy="836126"/>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5833"/>
              </a:lnSpc>
            </a:pPr>
            <a:r>
              <a:rPr lang="bn-IN" sz="4400" dirty="0">
                <a:effectLst>
                  <a:outerShdw blurRad="38100" dist="38100" dir="2700000" algn="tl">
                    <a:srgbClr val="000000">
                      <a:alpha val="43137"/>
                    </a:srgbClr>
                  </a:outerShdw>
                </a:effectLst>
                <a:latin typeface="NikoshBAN" pitchFamily="2" charset="0"/>
                <a:cs typeface="NikoshBAN" pitchFamily="2" charset="0"/>
              </a:rPr>
              <a:t>একক </a:t>
            </a:r>
            <a:r>
              <a:rPr lang="en-US" sz="4400" dirty="0" err="1">
                <a:effectLst>
                  <a:outerShdw blurRad="38100" dist="38100" dir="2700000" algn="tl">
                    <a:srgbClr val="000000">
                      <a:alpha val="43137"/>
                    </a:srgbClr>
                  </a:outerShdw>
                </a:effectLst>
                <a:latin typeface="NikoshBAN" pitchFamily="2" charset="0"/>
                <a:cs typeface="NikoshBAN" pitchFamily="2" charset="0"/>
              </a:rPr>
              <a:t>কাজ</a:t>
            </a:r>
            <a:r>
              <a:rPr lang="bn-IN" sz="3200" b="1" dirty="0">
                <a:ln w="11430"/>
                <a:effectLst>
                  <a:outerShdw blurRad="50800" dist="39000" dir="5460000" algn="tl">
                    <a:srgbClr val="000000">
                      <a:alpha val="38000"/>
                    </a:srgbClr>
                  </a:outerShdw>
                </a:effectLst>
                <a:latin typeface="NikoshBAN" pitchFamily="2" charset="0"/>
                <a:cs typeface="NikoshBAN" pitchFamily="2" charset="0"/>
              </a:rPr>
              <a:t>                         </a:t>
            </a:r>
            <a:endParaRPr lang="bn-IN" sz="5400"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id="{03FC6C1C-F4B9-4D76-A848-95D9704D9442}"/>
              </a:ext>
            </a:extLst>
          </p:cNvPr>
          <p:cNvSpPr/>
          <p:nvPr/>
        </p:nvSpPr>
        <p:spPr>
          <a:xfrm rot="10800000">
            <a:off x="771731" y="1765109"/>
            <a:ext cx="10648538"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23C8203A-B144-71F9-629E-7AA1C5AF7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90450" y="490194"/>
            <a:ext cx="1226786" cy="1226786"/>
          </a:xfrm>
          <a:prstGeom prst="rect">
            <a:avLst/>
          </a:prstGeom>
        </p:spPr>
      </p:pic>
      <p:pic>
        <p:nvPicPr>
          <p:cNvPr id="7" name="Graphic 6">
            <a:extLst>
              <a:ext uri="{FF2B5EF4-FFF2-40B4-BE49-F238E27FC236}">
                <a16:creationId xmlns:a16="http://schemas.microsoft.com/office/drawing/2014/main" id="{765FB252-1BCA-872A-1B93-6B1E14E5C1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66858" y="395660"/>
            <a:ext cx="1420933" cy="1420933"/>
          </a:xfrm>
          <a:prstGeom prst="rect">
            <a:avLst/>
          </a:prstGeom>
        </p:spPr>
      </p:pic>
      <p:pic>
        <p:nvPicPr>
          <p:cNvPr id="10" name="Graphic 9">
            <a:extLst>
              <a:ext uri="{FF2B5EF4-FFF2-40B4-BE49-F238E27FC236}">
                <a16:creationId xmlns:a16="http://schemas.microsoft.com/office/drawing/2014/main" id="{0931C303-E426-6793-EDC3-8EDF7AA4C5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97381" y="466991"/>
            <a:ext cx="1226786" cy="1226786"/>
          </a:xfrm>
          <a:prstGeom prst="rect">
            <a:avLst/>
          </a:prstGeom>
        </p:spPr>
      </p:pic>
    </p:spTree>
    <p:extLst>
      <p:ext uri="{BB962C8B-B14F-4D97-AF65-F5344CB8AC3E}">
        <p14:creationId xmlns:p14="http://schemas.microsoft.com/office/powerpoint/2010/main" val="2625391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valua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5E0898-8128-24A8-FADF-7A77D81201FE}"/>
              </a:ext>
            </a:extLst>
          </p:cNvPr>
          <p:cNvSpPr/>
          <p:nvPr/>
        </p:nvSpPr>
        <p:spPr>
          <a:xfrm>
            <a:off x="1804737" y="934613"/>
            <a:ext cx="1402949" cy="707886"/>
          </a:xfrm>
          <a:prstGeom prst="rect">
            <a:avLst/>
          </a:prstGeom>
        </p:spPr>
        <p:txBody>
          <a:bodyPr wrap="none">
            <a:spAutoFit/>
          </a:bodyPr>
          <a:lstStyle/>
          <a:p>
            <a:pPr algn="ctr"/>
            <a:r>
              <a:rPr lang="bn-IN" sz="4000" b="1" dirty="0">
                <a:solidFill>
                  <a:srgbClr val="002060"/>
                </a:solidFill>
                <a:latin typeface="NikoshBAN" panose="02000000000000000000" pitchFamily="2" charset="0"/>
                <a:cs typeface="NikoshBAN" panose="02000000000000000000" pitchFamily="2" charset="0"/>
              </a:rPr>
              <a:t>মূল্যায়ন</a:t>
            </a:r>
            <a:endParaRPr lang="en-US" sz="4000" b="1" dirty="0">
              <a:solidFill>
                <a:srgbClr val="00206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1209D32A-EAA1-D7E4-909F-FFD664F2F4AB}"/>
              </a:ext>
            </a:extLst>
          </p:cNvPr>
          <p:cNvSpPr/>
          <p:nvPr/>
        </p:nvSpPr>
        <p:spPr>
          <a:xfrm rot="10800000">
            <a:off x="749835" y="1647920"/>
            <a:ext cx="10607040"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9CE8DBAB-10C4-C698-FC7A-57D34C7D02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2764" y="409487"/>
            <a:ext cx="1182230" cy="1182230"/>
          </a:xfrm>
          <a:prstGeom prst="rect">
            <a:avLst/>
          </a:prstGeom>
        </p:spPr>
      </p:pic>
    </p:spTree>
    <p:extLst>
      <p:ext uri="{BB962C8B-B14F-4D97-AF65-F5344CB8AC3E}">
        <p14:creationId xmlns:p14="http://schemas.microsoft.com/office/powerpoint/2010/main" val="2265784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Home Wo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5E0898-8128-24A8-FADF-7A77D81201FE}"/>
              </a:ext>
            </a:extLst>
          </p:cNvPr>
          <p:cNvSpPr/>
          <p:nvPr/>
        </p:nvSpPr>
        <p:spPr>
          <a:xfrm>
            <a:off x="2007803" y="962894"/>
            <a:ext cx="1996059" cy="707886"/>
          </a:xfrm>
          <a:prstGeom prst="rect">
            <a:avLst/>
          </a:prstGeom>
        </p:spPr>
        <p:txBody>
          <a:bodyPr wrap="none">
            <a:spAutoFit/>
          </a:bodyPr>
          <a:lstStyle/>
          <a:p>
            <a:pPr algn="ctr"/>
            <a:r>
              <a:rPr lang="en-US" sz="4000" b="1" dirty="0" err="1">
                <a:solidFill>
                  <a:srgbClr val="002060"/>
                </a:solidFill>
                <a:latin typeface="NikoshBAN" panose="02000000000000000000" pitchFamily="2" charset="0"/>
                <a:cs typeface="NikoshBAN" panose="02000000000000000000" pitchFamily="2" charset="0"/>
              </a:rPr>
              <a:t>বাড়ির</a:t>
            </a:r>
            <a:r>
              <a:rPr lang="en-US" sz="4000" b="1" dirty="0">
                <a:solidFill>
                  <a:srgbClr val="002060"/>
                </a:solidFill>
                <a:latin typeface="NikoshBAN" panose="02000000000000000000" pitchFamily="2" charset="0"/>
                <a:cs typeface="NikoshBAN" panose="02000000000000000000" pitchFamily="2" charset="0"/>
              </a:rPr>
              <a:t> </a:t>
            </a:r>
            <a:r>
              <a:rPr lang="en-US" sz="4000" b="1" dirty="0" err="1">
                <a:solidFill>
                  <a:srgbClr val="002060"/>
                </a:solidFill>
                <a:latin typeface="NikoshBAN" panose="02000000000000000000" pitchFamily="2" charset="0"/>
                <a:cs typeface="NikoshBAN" panose="02000000000000000000" pitchFamily="2" charset="0"/>
              </a:rPr>
              <a:t>কাজ</a:t>
            </a:r>
            <a:endParaRPr lang="en-US" sz="4000" b="1" dirty="0">
              <a:solidFill>
                <a:srgbClr val="00206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1209D32A-EAA1-D7E4-909F-FFD664F2F4AB}"/>
              </a:ext>
            </a:extLst>
          </p:cNvPr>
          <p:cNvSpPr/>
          <p:nvPr/>
        </p:nvSpPr>
        <p:spPr>
          <a:xfrm rot="10800000">
            <a:off x="749835" y="1647920"/>
            <a:ext cx="10607040"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FBFA1B8-A48D-255B-BB50-9E8F27EC005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49835" y="552034"/>
            <a:ext cx="1257968" cy="1095885"/>
          </a:xfrm>
          <a:prstGeom prst="rect">
            <a:avLst/>
          </a:prstGeom>
        </p:spPr>
      </p:pic>
    </p:spTree>
    <p:extLst>
      <p:ext uri="{BB962C8B-B14F-4D97-AF65-F5344CB8AC3E}">
        <p14:creationId xmlns:p14="http://schemas.microsoft.com/office/powerpoint/2010/main" val="217721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pic>
        <p:nvPicPr>
          <p:cNvPr id="2" name="Picture 1" descr="kkk.png">
            <a:extLst>
              <a:ext uri="{FF2B5EF4-FFF2-40B4-BE49-F238E27FC236}">
                <a16:creationId xmlns:a16="http://schemas.microsoft.com/office/drawing/2014/main" id="{8D78984C-7611-ED3A-6893-97F0E59CECC0}"/>
              </a:ext>
            </a:extLst>
          </p:cNvPr>
          <p:cNvPicPr>
            <a:picLocks noChangeAspect="1"/>
          </p:cNvPicPr>
          <p:nvPr/>
        </p:nvPicPr>
        <p:blipFill>
          <a:blip r:embed="rId2"/>
          <a:stretch>
            <a:fillRect/>
          </a:stretch>
        </p:blipFill>
        <p:spPr>
          <a:xfrm>
            <a:off x="373994" y="5929248"/>
            <a:ext cx="7934895" cy="921633"/>
          </a:xfrm>
          <a:prstGeom prst="rect">
            <a:avLst/>
          </a:prstGeom>
        </p:spPr>
      </p:pic>
      <p:pic>
        <p:nvPicPr>
          <p:cNvPr id="3" name="Picture 2">
            <a:extLst>
              <a:ext uri="{FF2B5EF4-FFF2-40B4-BE49-F238E27FC236}">
                <a16:creationId xmlns:a16="http://schemas.microsoft.com/office/drawing/2014/main" id="{18D09034-B0CE-AEAB-57EF-9D72EA7723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994" y="5920556"/>
            <a:ext cx="879560" cy="802871"/>
          </a:xfrm>
          <a:prstGeom prst="rect">
            <a:avLst/>
          </a:prstGeom>
        </p:spPr>
      </p:pic>
      <p:pic>
        <p:nvPicPr>
          <p:cNvPr id="4" name="Picture 3">
            <a:extLst>
              <a:ext uri="{FF2B5EF4-FFF2-40B4-BE49-F238E27FC236}">
                <a16:creationId xmlns:a16="http://schemas.microsoft.com/office/drawing/2014/main" id="{C6D7AEC8-C47D-F90F-5C86-83EA47844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194604" y="6126370"/>
            <a:ext cx="856521" cy="527387"/>
          </a:xfrm>
          <a:prstGeom prst="rect">
            <a:avLst/>
          </a:prstGeom>
        </p:spPr>
      </p:pic>
      <p:pic>
        <p:nvPicPr>
          <p:cNvPr id="5" name="Picture 4">
            <a:extLst>
              <a:ext uri="{FF2B5EF4-FFF2-40B4-BE49-F238E27FC236}">
                <a16:creationId xmlns:a16="http://schemas.microsoft.com/office/drawing/2014/main" id="{026EC8AC-13C0-7804-74FD-0F9CC44E9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89738">
            <a:off x="4714154" y="-647607"/>
            <a:ext cx="2795673" cy="5847399"/>
          </a:xfrm>
          <a:prstGeom prst="rect">
            <a:avLst/>
          </a:prstGeom>
        </p:spPr>
      </p:pic>
      <p:pic>
        <p:nvPicPr>
          <p:cNvPr id="6" name="Picture 5">
            <a:extLst>
              <a:ext uri="{FF2B5EF4-FFF2-40B4-BE49-F238E27FC236}">
                <a16:creationId xmlns:a16="http://schemas.microsoft.com/office/drawing/2014/main" id="{D4097423-3D74-84E9-2AD3-A45B31046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22" y="2713313"/>
            <a:ext cx="11957157" cy="2950740"/>
          </a:xfrm>
          <a:prstGeom prst="rect">
            <a:avLst/>
          </a:prstGeom>
        </p:spPr>
      </p:pic>
    </p:spTree>
    <p:extLst>
      <p:ext uri="{BB962C8B-B14F-4D97-AF65-F5344CB8AC3E}">
        <p14:creationId xmlns:p14="http://schemas.microsoft.com/office/powerpoint/2010/main" val="1522562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s://www.peakpx.com/19235/water-droplet/1440x900-wallpaper" TargetMode="External"/><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B8E7872C-1867-4538-1453-42919C14ACF4}"/>
              </a:ext>
            </a:extLst>
          </p:cNvPr>
          <p:cNvSpPr/>
          <p:nvPr/>
        </p:nvSpPr>
        <p:spPr>
          <a:xfrm>
            <a:off x="0" y="0"/>
            <a:ext cx="12192000" cy="6858000"/>
          </a:xfrm>
          <a:prstGeom prst="frame">
            <a:avLst>
              <a:gd name="adj1" fmla="val 5483"/>
            </a:avLst>
          </a:prstGeom>
          <a:blipFill dpi="0" rotWithShape="1">
            <a:blip r:embed="rId11">
              <a:alphaModFix amt="40000"/>
              <a:extLst>
                <a:ext uri="{837473B0-CC2E-450A-ABE3-18F120FF3D39}">
                  <a1611:picAttrSrcUrl xmlns:a1611="http://schemas.microsoft.com/office/drawing/2016/11/main" r:id="rId12"/>
                </a:ext>
              </a:extLst>
            </a:blip>
            <a:srcRect/>
            <a:stretch>
              <a:fillRect/>
            </a:stretch>
          </a:blipFill>
          <a:ln>
            <a:solidFill>
              <a:schemeClr val="bg1">
                <a:lumMod val="85000"/>
              </a:schemeClr>
            </a:solidFill>
          </a:ln>
          <a:effectLst>
            <a:outerShdw blurRad="469900" dir="10800000" algn="ctr" rotWithShape="0">
              <a:schemeClr val="accent5">
                <a:lumMod val="20000"/>
                <a:lumOff val="80000"/>
                <a:alpha val="4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 name="Picture 1">
            <a:extLst>
              <a:ext uri="{FF2B5EF4-FFF2-40B4-BE49-F238E27FC236}">
                <a16:creationId xmlns:a16="http://schemas.microsoft.com/office/drawing/2014/main" id="{B665C2DF-2AB9-7F21-5E96-FA605259A4B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460200" y="5869381"/>
            <a:ext cx="1294819" cy="681075"/>
          </a:xfrm>
          <a:prstGeom prst="rect">
            <a:avLst/>
          </a:prstGeom>
        </p:spPr>
      </p:pic>
      <p:pic>
        <p:nvPicPr>
          <p:cNvPr id="3" name="Picture 2">
            <a:extLst>
              <a:ext uri="{FF2B5EF4-FFF2-40B4-BE49-F238E27FC236}">
                <a16:creationId xmlns:a16="http://schemas.microsoft.com/office/drawing/2014/main" id="{D7C9FCA6-7C5B-24E4-2CDA-54DE98A615B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90976" y="6496095"/>
            <a:ext cx="1775334" cy="437321"/>
          </a:xfrm>
          <a:prstGeom prst="rect">
            <a:avLst/>
          </a:prstGeom>
        </p:spPr>
      </p:pic>
      <p:grpSp>
        <p:nvGrpSpPr>
          <p:cNvPr id="4" name="Group 3">
            <a:extLst>
              <a:ext uri="{FF2B5EF4-FFF2-40B4-BE49-F238E27FC236}">
                <a16:creationId xmlns:a16="http://schemas.microsoft.com/office/drawing/2014/main" id="{21B64F1D-3BD3-E04A-A351-E760650E81BE}"/>
              </a:ext>
            </a:extLst>
          </p:cNvPr>
          <p:cNvGrpSpPr/>
          <p:nvPr/>
        </p:nvGrpSpPr>
        <p:grpSpPr>
          <a:xfrm>
            <a:off x="8448390" y="6192772"/>
            <a:ext cx="1842586" cy="595015"/>
            <a:chOff x="8269280" y="6224725"/>
            <a:chExt cx="1842586" cy="595015"/>
          </a:xfrm>
        </p:grpSpPr>
        <p:pic>
          <p:nvPicPr>
            <p:cNvPr id="5" name="Picture 4">
              <a:extLst>
                <a:ext uri="{FF2B5EF4-FFF2-40B4-BE49-F238E27FC236}">
                  <a16:creationId xmlns:a16="http://schemas.microsoft.com/office/drawing/2014/main" id="{AB01C0FA-EAF3-2230-1057-0ACE4D07648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89114" y="6238903"/>
              <a:ext cx="522752" cy="580837"/>
            </a:xfrm>
            <a:prstGeom prst="rect">
              <a:avLst/>
            </a:prstGeom>
          </p:spPr>
        </p:pic>
        <p:pic>
          <p:nvPicPr>
            <p:cNvPr id="6" name="Picture 4">
              <a:extLst>
                <a:ext uri="{FF2B5EF4-FFF2-40B4-BE49-F238E27FC236}">
                  <a16:creationId xmlns:a16="http://schemas.microsoft.com/office/drawing/2014/main" id="{A4D0339B-1EE3-C51D-EFD5-C51AC586816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920459" y="6224725"/>
              <a:ext cx="595015" cy="59501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67161B21-6597-5C18-660F-12A44343A45D}"/>
                </a:ext>
              </a:extLst>
            </p:cNvPr>
            <p:cNvGrpSpPr/>
            <p:nvPr/>
          </p:nvGrpSpPr>
          <p:grpSpPr>
            <a:xfrm>
              <a:off x="8269280" y="6242202"/>
              <a:ext cx="577540" cy="577538"/>
              <a:chOff x="8269280" y="6239279"/>
              <a:chExt cx="577540" cy="577538"/>
            </a:xfrm>
          </p:grpSpPr>
          <p:sp>
            <p:nvSpPr>
              <p:cNvPr id="9" name="Oval 8">
                <a:extLst>
                  <a:ext uri="{FF2B5EF4-FFF2-40B4-BE49-F238E27FC236}">
                    <a16:creationId xmlns:a16="http://schemas.microsoft.com/office/drawing/2014/main" id="{2ECD49B4-5987-4771-C4D6-E110004DC35B}"/>
                  </a:ext>
                </a:extLst>
              </p:cNvPr>
              <p:cNvSpPr/>
              <p:nvPr/>
            </p:nvSpPr>
            <p:spPr>
              <a:xfrm>
                <a:off x="8269280" y="6239279"/>
                <a:ext cx="577540" cy="57753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C0E932AB-17A7-2EAB-DA0F-FCE6805B576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81241" y="6251239"/>
                <a:ext cx="553618" cy="553618"/>
              </a:xfrm>
              <a:prstGeom prst="rect">
                <a:avLst/>
              </a:prstGeom>
            </p:spPr>
          </p:pic>
        </p:grpSp>
      </p:grpSp>
    </p:spTree>
    <p:extLst>
      <p:ext uri="{BB962C8B-B14F-4D97-AF65-F5344CB8AC3E}">
        <p14:creationId xmlns:p14="http://schemas.microsoft.com/office/powerpoint/2010/main" val="3681388576"/>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2" r:id="rId3"/>
    <p:sldLayoutId id="2147483663" r:id="rId4"/>
    <p:sldLayoutId id="2147483667" r:id="rId5"/>
    <p:sldLayoutId id="2147483668" r:id="rId6"/>
    <p:sldLayoutId id="2147483669" r:id="rId7"/>
    <p:sldLayoutId id="2147483665" r:id="rId8"/>
    <p:sldLayoutId id="214748366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3.xml"/><Relationship Id="rId4" Type="http://schemas.openxmlformats.org/officeDocument/2006/relationships/hyperlink" Target="mailto:nigar.dipty@gmail.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hyperlink" Target="https://icon-library.com/icon/writing-icon-png-4.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0.tm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image" Target="../media/image32.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ADF63B-3C99-03F3-D2D2-6CC9DC6FAF9C}"/>
              </a:ext>
            </a:extLst>
          </p:cNvPr>
          <p:cNvSpPr txBox="1"/>
          <p:nvPr/>
        </p:nvSpPr>
        <p:spPr>
          <a:xfrm>
            <a:off x="3372786" y="1993692"/>
            <a:ext cx="6640642" cy="1569660"/>
          </a:xfrm>
          <a:prstGeom prst="rect">
            <a:avLst/>
          </a:prstGeom>
          <a:noFill/>
        </p:spPr>
        <p:txBody>
          <a:bodyPr wrap="square" rtlCol="0">
            <a:spAutoFit/>
          </a:bodyPr>
          <a:lstStyle/>
          <a:p>
            <a:pPr algn="l"/>
            <a:r>
              <a:rPr lang="en-US" sz="9600" b="1" dirty="0" err="1">
                <a:ln w="28575">
                  <a:solidFill>
                    <a:schemeClr val="accent2">
                      <a:lumMod val="75000"/>
                    </a:schemeClr>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rPr>
              <a:t>সবাইকে</a:t>
            </a:r>
            <a:r>
              <a:rPr lang="en-US" sz="9600" b="1" dirty="0">
                <a:ln w="28575">
                  <a:solidFill>
                    <a:schemeClr val="accent2">
                      <a:lumMod val="75000"/>
                    </a:schemeClr>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rPr>
              <a:t> </a:t>
            </a:r>
            <a:r>
              <a:rPr lang="en-US" sz="9600" b="1" dirty="0" err="1">
                <a:ln w="28575">
                  <a:solidFill>
                    <a:schemeClr val="accent2">
                      <a:lumMod val="75000"/>
                    </a:schemeClr>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rPr>
              <a:t>স্বাগতম</a:t>
            </a:r>
            <a:r>
              <a:rPr lang="en-US" sz="9600" b="1" dirty="0">
                <a:ln w="28575">
                  <a:solidFill>
                    <a:schemeClr val="accent2">
                      <a:lumMod val="75000"/>
                    </a:schemeClr>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23056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6">
            <a:extLst>
              <a:ext uri="{FF2B5EF4-FFF2-40B4-BE49-F238E27FC236}">
                <a16:creationId xmlns:a16="http://schemas.microsoft.com/office/drawing/2014/main" id="{A9564BB7-AFA6-26C5-D365-A5D475E2197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83" b="483"/>
          <a:stretch>
            <a:fillRect/>
          </a:stretch>
        </p:blipFill>
        <p:spPr>
          <a:xfrm>
            <a:off x="2462359" y="2288061"/>
            <a:ext cx="1608171" cy="1592329"/>
          </a:xfrm>
        </p:spPr>
      </p:pic>
      <p:pic>
        <p:nvPicPr>
          <p:cNvPr id="5" name="Picture Placeholder 8">
            <a:extLst>
              <a:ext uri="{FF2B5EF4-FFF2-40B4-BE49-F238E27FC236}">
                <a16:creationId xmlns:a16="http://schemas.microsoft.com/office/drawing/2014/main" id="{F839255F-370C-1EAB-D2D1-D5C5A65421E0}"/>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6319" b="6319"/>
          <a:stretch>
            <a:fillRect/>
          </a:stretch>
        </p:blipFill>
        <p:spPr>
          <a:xfrm>
            <a:off x="8121472" y="2175548"/>
            <a:ext cx="1835434" cy="1817353"/>
          </a:xfrm>
        </p:spPr>
      </p:pic>
      <p:sp>
        <p:nvSpPr>
          <p:cNvPr id="6" name="TextBox 5">
            <a:extLst>
              <a:ext uri="{FF2B5EF4-FFF2-40B4-BE49-F238E27FC236}">
                <a16:creationId xmlns:a16="http://schemas.microsoft.com/office/drawing/2014/main" id="{D55BFF41-3A1B-C040-E1E2-2D8C574057FF}"/>
              </a:ext>
            </a:extLst>
          </p:cNvPr>
          <p:cNvSpPr txBox="1"/>
          <p:nvPr/>
        </p:nvSpPr>
        <p:spPr>
          <a:xfrm>
            <a:off x="1595661" y="4100980"/>
            <a:ext cx="3552357" cy="1938992"/>
          </a:xfrm>
          <a:prstGeom prst="rect">
            <a:avLst/>
          </a:prstGeom>
          <a:noFill/>
        </p:spPr>
        <p:txBody>
          <a:bodyPr wrap="square">
            <a:spAutoFit/>
          </a:bodyPr>
          <a:lstStyle/>
          <a:p>
            <a:pPr algn="ctr"/>
            <a:r>
              <a:rPr lang="bn-BD" sz="2400" dirty="0">
                <a:latin typeface="NikoshBAN" panose="02000000000000000000" pitchFamily="2" charset="0"/>
                <a:cs typeface="NikoshBAN" panose="02000000000000000000" pitchFamily="2" charset="0"/>
              </a:rPr>
              <a:t>নিগার সুলতানা</a:t>
            </a:r>
          </a:p>
          <a:p>
            <a:pPr algn="ctr"/>
            <a:r>
              <a:rPr lang="bn-BD" sz="2400" dirty="0">
                <a:latin typeface="NikoshBAN" panose="02000000000000000000" pitchFamily="2" charset="0"/>
                <a:cs typeface="NikoshBAN" panose="02000000000000000000" pitchFamily="2" charset="0"/>
              </a:rPr>
              <a:t>সহকারী শিক্ষক</a:t>
            </a:r>
          </a:p>
          <a:p>
            <a:pPr algn="ctr"/>
            <a:r>
              <a:rPr lang="bn-BD" sz="2400" dirty="0">
                <a:latin typeface="NikoshBAN" panose="02000000000000000000" pitchFamily="2" charset="0"/>
                <a:cs typeface="NikoshBAN" panose="02000000000000000000" pitchFamily="2" charset="0"/>
              </a:rPr>
              <a:t>ঝিলটুলী সরকারি প্রাথমিক বিদ্যালয়</a:t>
            </a:r>
          </a:p>
          <a:p>
            <a:pPr algn="ctr"/>
            <a:r>
              <a:rPr lang="bn-BD" sz="2400" dirty="0">
                <a:latin typeface="NikoshBAN" panose="02000000000000000000" pitchFamily="2" charset="0"/>
                <a:cs typeface="NikoshBAN" panose="02000000000000000000" pitchFamily="2" charset="0"/>
              </a:rPr>
              <a:t>ফরিদপুর সদর- ফরিদপুর।</a:t>
            </a:r>
          </a:p>
          <a:p>
            <a:pPr algn="ctr"/>
            <a:r>
              <a:rPr lang="bn-BD" sz="2400" dirty="0">
                <a:latin typeface="Times New Roman" panose="02020603050405020304" pitchFamily="18" charset="0"/>
                <a:cs typeface="Times New Roman" panose="02020603050405020304" pitchFamily="18" charset="0"/>
                <a:hlinkClick r:id="rId4"/>
              </a:rPr>
              <a:t>nigar.dipty@gmail.com</a:t>
            </a:r>
            <a:r>
              <a:rPr lang="bn-BD" sz="2400" dirty="0">
                <a:latin typeface="Times New Roman" panose="02020603050405020304" pitchFamily="18" charset="0"/>
                <a:cs typeface="Times New Roman" panose="02020603050405020304" pitchFamily="18" charset="0"/>
              </a:rPr>
              <a:t>  </a:t>
            </a:r>
            <a:endParaRPr lang="en-US" sz="2000" dirty="0" err="1">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1509268-419A-5C43-5D8D-E6DC969641B7}"/>
              </a:ext>
            </a:extLst>
          </p:cNvPr>
          <p:cNvSpPr txBox="1"/>
          <p:nvPr/>
        </p:nvSpPr>
        <p:spPr>
          <a:xfrm>
            <a:off x="6491797" y="3992901"/>
            <a:ext cx="4750825" cy="2308324"/>
          </a:xfrm>
          <a:prstGeom prst="rect">
            <a:avLst/>
          </a:prstGeom>
          <a:noFill/>
        </p:spPr>
        <p:txBody>
          <a:bodyPr wrap="square" rtlCol="0">
            <a:spAutoFit/>
          </a:bodyPr>
          <a:lstStyle/>
          <a:p>
            <a:pPr algn="ctr"/>
            <a:r>
              <a:rPr lang="en-US" sz="2400" dirty="0" err="1">
                <a:latin typeface="NikoshBAN" panose="02000000000000000000" pitchFamily="2" charset="0"/>
                <a:cs typeface="NikoshBAN" panose="02000000000000000000" pitchFamily="2" charset="0"/>
              </a:rPr>
              <a:t>শ্রেণি</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দ্বিতীয়</a:t>
            </a:r>
            <a:endParaRPr lang="en-US" sz="2400" dirty="0">
              <a:latin typeface="NikoshBAN" panose="02000000000000000000" pitchFamily="2" charset="0"/>
              <a:cs typeface="NikoshBAN" panose="02000000000000000000" pitchFamily="2" charset="0"/>
            </a:endParaRPr>
          </a:p>
          <a:p>
            <a:pPr algn="ctr"/>
            <a:r>
              <a:rPr lang="en-US" sz="2400" dirty="0" err="1">
                <a:latin typeface="NikoshBAN" panose="02000000000000000000" pitchFamily="2" charset="0"/>
                <a:cs typeface="NikoshBAN" panose="02000000000000000000" pitchFamily="2" charset="0"/>
              </a:rPr>
              <a:t>বিষয়</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বাংলা</a:t>
            </a:r>
            <a:endParaRPr lang="en-US" sz="2400" dirty="0">
              <a:latin typeface="NikoshBAN" panose="02000000000000000000" pitchFamily="2" charset="0"/>
              <a:cs typeface="NikoshBAN" panose="02000000000000000000" pitchFamily="2" charset="0"/>
            </a:endParaRPr>
          </a:p>
          <a:p>
            <a:pPr algn="ctr"/>
            <a:r>
              <a:rPr lang="bn-BD" sz="2400" dirty="0">
                <a:latin typeface="NikoshBAN" panose="02000000000000000000" pitchFamily="2" charset="0"/>
                <a:cs typeface="NikoshBAN" panose="02000000000000000000" pitchFamily="2" charset="0"/>
              </a:rPr>
              <a:t>পাঠঃ- </a:t>
            </a:r>
            <a:r>
              <a:rPr lang="en-US" sz="2400" dirty="0" err="1">
                <a:latin typeface="NikoshBAN" panose="02000000000000000000" pitchFamily="2" charset="0"/>
                <a:cs typeface="NikoshBAN" panose="02000000000000000000" pitchFamily="2" charset="0"/>
              </a:rPr>
              <a:t>নববর্ষ</a:t>
            </a:r>
            <a:endParaRPr lang="en-US" sz="2400" dirty="0">
              <a:latin typeface="NikoshBAN" panose="02000000000000000000" pitchFamily="2" charset="0"/>
              <a:cs typeface="NikoshBAN" panose="02000000000000000000" pitchFamily="2" charset="0"/>
            </a:endParaRPr>
          </a:p>
          <a:p>
            <a:pPr algn="ctr"/>
            <a:r>
              <a:rPr lang="bn-BD" sz="2400" dirty="0">
                <a:latin typeface="NikoshBAN" panose="02000000000000000000" pitchFamily="2" charset="0"/>
                <a:cs typeface="NikoshBAN" panose="02000000000000000000" pitchFamily="2" charset="0"/>
              </a:rPr>
              <a:t>পাঠ্যাংশঃ- </a:t>
            </a:r>
            <a:r>
              <a:rPr lang="en-US" sz="2400" dirty="0" err="1">
                <a:latin typeface="NikoshBAN" panose="02000000000000000000" pitchFamily="2" charset="0"/>
                <a:cs typeface="NikoshBAN" panose="02000000000000000000" pitchFamily="2" charset="0"/>
              </a:rPr>
              <a:t>বাংলা</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বছরের</a:t>
            </a:r>
            <a:r>
              <a:rPr lang="en-US" sz="2400" dirty="0">
                <a:latin typeface="NikoshBAN" panose="02000000000000000000" pitchFamily="2" charset="0"/>
                <a:cs typeface="NikoshBAN" panose="02000000000000000000" pitchFamily="2" charset="0"/>
              </a:rPr>
              <a:t> ------- </a:t>
            </a:r>
            <a:r>
              <a:rPr lang="en-US" sz="2400" dirty="0" err="1">
                <a:latin typeface="NikoshBAN" panose="02000000000000000000" pitchFamily="2" charset="0"/>
                <a:cs typeface="NikoshBAN" panose="02000000000000000000" pitchFamily="2" charset="0"/>
              </a:rPr>
              <a:t>ইত্যাদি</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খাওয়া</a:t>
            </a:r>
            <a:r>
              <a:rPr lang="bn-BD" sz="2400" dirty="0">
                <a:latin typeface="NikoshBAN" panose="02000000000000000000" pitchFamily="2" charset="0"/>
                <a:cs typeface="NikoshBAN" panose="02000000000000000000" pitchFamily="2" charset="0"/>
              </a:rPr>
              <a:t>। </a:t>
            </a:r>
          </a:p>
          <a:p>
            <a:pPr algn="ctr"/>
            <a:r>
              <a:rPr lang="bn-BD" sz="2400" dirty="0">
                <a:latin typeface="NikoshBAN" panose="02000000000000000000" pitchFamily="2" charset="0"/>
                <a:cs typeface="NikoshBAN" panose="02000000000000000000" pitchFamily="2" charset="0"/>
              </a:rPr>
              <a:t>পৃষ্ঠাঃ-</a:t>
            </a:r>
            <a:r>
              <a:rPr lang="en-US" sz="2400" dirty="0">
                <a:latin typeface="NikoshBAN" panose="02000000000000000000" pitchFamily="2" charset="0"/>
                <a:cs typeface="NikoshBAN" panose="02000000000000000000" pitchFamily="2" charset="0"/>
              </a:rPr>
              <a:t>৪৮</a:t>
            </a:r>
            <a:r>
              <a:rPr lang="bn-BD" sz="2400" dirty="0">
                <a:latin typeface="NikoshBAN" panose="02000000000000000000" pitchFamily="2" charset="0"/>
                <a:cs typeface="NikoshBAN" panose="02000000000000000000" pitchFamily="2" charset="0"/>
              </a:rPr>
              <a:t>। </a:t>
            </a:r>
            <a:endParaRPr lang="en-US" sz="2400" dirty="0">
              <a:latin typeface="NikoshBAN" panose="02000000000000000000" pitchFamily="2" charset="0"/>
              <a:cs typeface="NikoshBAN" panose="02000000000000000000" pitchFamily="2" charset="0"/>
            </a:endParaRPr>
          </a:p>
          <a:p>
            <a:pPr algn="ctr"/>
            <a:r>
              <a:rPr lang="en-US" sz="2400" dirty="0" err="1">
                <a:latin typeface="NikoshBAN" panose="02000000000000000000" pitchFamily="2" charset="0"/>
                <a:cs typeface="NikoshBAN" panose="02000000000000000000" pitchFamily="2" charset="0"/>
              </a:rPr>
              <a:t>সময়</a:t>
            </a:r>
            <a:r>
              <a:rPr lang="en-US" sz="2400" dirty="0">
                <a:latin typeface="NikoshBAN" panose="02000000000000000000" pitchFamily="2" charset="0"/>
                <a:cs typeface="NikoshBAN" panose="02000000000000000000" pitchFamily="2" charset="0"/>
              </a:rPr>
              <a:t>- ৪৫ </a:t>
            </a:r>
            <a:r>
              <a:rPr lang="en-US" sz="2400" dirty="0" err="1">
                <a:latin typeface="NikoshBAN" panose="02000000000000000000" pitchFamily="2" charset="0"/>
                <a:cs typeface="NikoshBAN" panose="02000000000000000000" pitchFamily="2" charset="0"/>
              </a:rPr>
              <a:t>মিনিট</a:t>
            </a:r>
            <a:r>
              <a:rPr lang="en-US" sz="2400" dirty="0">
                <a:latin typeface="NikoshBAN" panose="02000000000000000000" pitchFamily="2" charset="0"/>
                <a:cs typeface="NikoshBAN" panose="02000000000000000000" pitchFamily="2" charset="0"/>
              </a:rPr>
              <a:t>। </a:t>
            </a:r>
            <a:r>
              <a:rPr lang="bn-BD" sz="2400" dirty="0">
                <a:latin typeface="NikoshBAN" panose="02000000000000000000" pitchFamily="2" charset="0"/>
                <a:cs typeface="NikoshBAN" panose="02000000000000000000" pitchFamily="2" charset="0"/>
              </a:rPr>
              <a:t> </a:t>
            </a:r>
            <a:r>
              <a:rPr lang="en-US" sz="2400" dirty="0">
                <a:latin typeface="NikoshBAN" panose="02000000000000000000" pitchFamily="2" charset="0"/>
                <a:cs typeface="NikoshBAN" panose="02000000000000000000" pitchFamily="2" charset="0"/>
              </a:rPr>
              <a:t> </a:t>
            </a:r>
            <a:endParaRPr lang="bn-BD"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75860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4D7A516-2489-3AD2-020D-85CA9A4A4820}"/>
              </a:ext>
            </a:extLst>
          </p:cNvPr>
          <p:cNvGrpSpPr/>
          <p:nvPr/>
        </p:nvGrpSpPr>
        <p:grpSpPr>
          <a:xfrm>
            <a:off x="581891" y="489272"/>
            <a:ext cx="11028218" cy="5619902"/>
            <a:chOff x="1559653" y="1287769"/>
            <a:chExt cx="9072694" cy="4389388"/>
          </a:xfrm>
        </p:grpSpPr>
        <p:grpSp>
          <p:nvGrpSpPr>
            <p:cNvPr id="3" name="Group 2">
              <a:extLst>
                <a:ext uri="{FF2B5EF4-FFF2-40B4-BE49-F238E27FC236}">
                  <a16:creationId xmlns:a16="http://schemas.microsoft.com/office/drawing/2014/main" id="{1AE8910A-C0C4-344B-19A9-06E23D154716}"/>
                </a:ext>
              </a:extLst>
            </p:cNvPr>
            <p:cNvGrpSpPr/>
            <p:nvPr/>
          </p:nvGrpSpPr>
          <p:grpSpPr>
            <a:xfrm>
              <a:off x="1559653" y="1302661"/>
              <a:ext cx="4483100" cy="4374496"/>
              <a:chOff x="1333500" y="1023261"/>
              <a:chExt cx="4483100" cy="4374496"/>
            </a:xfrm>
          </p:grpSpPr>
          <p:sp>
            <p:nvSpPr>
              <p:cNvPr id="15" name="Rounded Rectangle 3">
                <a:extLst>
                  <a:ext uri="{FF2B5EF4-FFF2-40B4-BE49-F238E27FC236}">
                    <a16:creationId xmlns:a16="http://schemas.microsoft.com/office/drawing/2014/main" id="{122493BE-3EFB-09A7-AD4D-A19C73F7A579}"/>
                  </a:ext>
                </a:extLst>
              </p:cNvPr>
              <p:cNvSpPr/>
              <p:nvPr/>
            </p:nvSpPr>
            <p:spPr>
              <a:xfrm>
                <a:off x="1800065" y="1023261"/>
                <a:ext cx="3893108" cy="4374496"/>
              </a:xfrm>
              <a:prstGeom prst="roundRect">
                <a:avLst>
                  <a:gd name="adj" fmla="val 3204"/>
                </a:avLst>
              </a:prstGeom>
              <a:solidFill>
                <a:schemeClr val="bg2"/>
              </a:solidFill>
              <a:ln>
                <a:noFill/>
              </a:ln>
              <a:effectLst>
                <a:outerShdw blurRad="241300" dist="127000" dir="48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F12BA13-63A8-4C42-0D52-6BF5E09CA953}"/>
                  </a:ext>
                </a:extLst>
              </p:cNvPr>
              <p:cNvSpPr/>
              <p:nvPr/>
            </p:nvSpPr>
            <p:spPr>
              <a:xfrm>
                <a:off x="1906561" y="1265658"/>
                <a:ext cx="3803545" cy="1103921"/>
              </a:xfrm>
              <a:prstGeom prst="rect">
                <a:avLst/>
              </a:prstGeom>
              <a:solidFill>
                <a:schemeClr val="accent2">
                  <a:lumMod val="75000"/>
                </a:schemeClr>
              </a:solidFill>
              <a:ln>
                <a:noFill/>
              </a:ln>
              <a:effectLst>
                <a:innerShdw blurRad="292100">
                  <a:schemeClr val="tx1">
                    <a:lumMod val="85000"/>
                    <a:lumOff val="15000"/>
                  </a:schemeClr>
                </a:inn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kern="0" dirty="0">
                    <a:solidFill>
                      <a:schemeClr val="bg1"/>
                    </a:solidFill>
                    <a:latin typeface="Arial" panose="020B0604020202020204" pitchFamily="34" charset="0"/>
                    <a:cs typeface="Arial" pitchFamily="34" charset="0"/>
                  </a:rPr>
                  <a:t>   </a:t>
                </a:r>
                <a:endParaRPr lang="en-US" sz="3200" dirty="0">
                  <a:solidFill>
                    <a:schemeClr val="bg1"/>
                  </a:solidFill>
                </a:endParaRPr>
              </a:p>
            </p:txBody>
          </p:sp>
          <p:cxnSp>
            <p:nvCxnSpPr>
              <p:cNvPr id="17" name="Straight Connector 16">
                <a:extLst>
                  <a:ext uri="{FF2B5EF4-FFF2-40B4-BE49-F238E27FC236}">
                    <a16:creationId xmlns:a16="http://schemas.microsoft.com/office/drawing/2014/main" id="{59C97982-5BC7-60EC-9629-9B60C0B545B8}"/>
                  </a:ext>
                </a:extLst>
              </p:cNvPr>
              <p:cNvCxnSpPr/>
              <p:nvPr/>
            </p:nvCxnSpPr>
            <p:spPr>
              <a:xfrm flipV="1">
                <a:off x="1333500" y="5292727"/>
                <a:ext cx="4483100" cy="14892"/>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377A393A-0EE4-C149-2FA1-B4FA628C969F}"/>
                  </a:ext>
                </a:extLst>
              </p:cNvPr>
              <p:cNvSpPr/>
              <p:nvPr/>
            </p:nvSpPr>
            <p:spPr>
              <a:xfrm>
                <a:off x="1906559" y="2352230"/>
                <a:ext cx="3803548" cy="552890"/>
              </a:xfrm>
              <a:prstGeom prst="rect">
                <a:avLst/>
              </a:prstGeom>
              <a:solidFill>
                <a:schemeClr val="accent1">
                  <a:lumMod val="60000"/>
                  <a:lumOff val="40000"/>
                </a:schemeClr>
              </a:solidFill>
            </p:spPr>
            <p:txBody>
              <a:bodyPr wrap="square">
                <a:spAutoFit/>
              </a:bodyPr>
              <a:lstStyle/>
              <a:p>
                <a:pPr marL="342900" indent="-342900">
                  <a:buFont typeface="Wingdings" panose="05000000000000000000" pitchFamily="2" charset="2"/>
                  <a:buChar char="v"/>
                </a:pPr>
                <a:r>
                  <a:rPr lang="bn-BD" sz="2000" dirty="0">
                    <a:ln w="0"/>
                    <a:effectLst>
                      <a:innerShdw blurRad="63500" dist="50800" dir="13500000">
                        <a:prstClr val="black">
                          <a:alpha val="50000"/>
                        </a:prstClr>
                      </a:innerShdw>
                    </a:effectLst>
                    <a:latin typeface="NikoshBAN" panose="02000000000000000000" pitchFamily="2" charset="0"/>
                    <a:cs typeface="NikoshBAN" panose="02000000000000000000" pitchFamily="2" charset="0"/>
                  </a:rPr>
                  <a:t>বর্ণনামূলক রচনা শুনে </a:t>
                </a:r>
                <a:r>
                  <a:rPr lang="en-US" sz="2000" dirty="0" err="1">
                    <a:ln w="0"/>
                    <a:effectLst>
                      <a:innerShdw blurRad="63500" dist="50800" dir="13500000">
                        <a:prstClr val="black">
                          <a:alpha val="50000"/>
                        </a:prstClr>
                      </a:innerShdw>
                    </a:effectLst>
                    <a:latin typeface="NikoshBAN" panose="02000000000000000000" pitchFamily="2" charset="0"/>
                    <a:cs typeface="NikoshBAN" panose="02000000000000000000" pitchFamily="2" charset="0"/>
                  </a:rPr>
                  <a:t>নিজের</a:t>
                </a:r>
                <a:r>
                  <a:rPr lang="en-US" sz="2000" dirty="0">
                    <a:ln w="0"/>
                    <a:effectLst>
                      <a:innerShdw blurRad="63500" dist="50800" dir="13500000">
                        <a:prstClr val="black">
                          <a:alpha val="50000"/>
                        </a:prstClr>
                      </a:innerShdw>
                    </a:effectLst>
                    <a:latin typeface="NikoshBAN" panose="02000000000000000000" pitchFamily="2" charset="0"/>
                    <a:cs typeface="NikoshBAN" panose="02000000000000000000" pitchFamily="2" charset="0"/>
                  </a:rPr>
                  <a:t> </a:t>
                </a:r>
                <a:r>
                  <a:rPr lang="en-US" sz="2000" dirty="0" err="1">
                    <a:ln w="0"/>
                    <a:effectLst>
                      <a:innerShdw blurRad="63500" dist="50800" dir="13500000">
                        <a:prstClr val="black">
                          <a:alpha val="50000"/>
                        </a:prstClr>
                      </a:innerShdw>
                    </a:effectLst>
                    <a:latin typeface="NikoshBAN" panose="02000000000000000000" pitchFamily="2" charset="0"/>
                    <a:cs typeface="NikoshBAN" panose="02000000000000000000" pitchFamily="2" charset="0"/>
                  </a:rPr>
                  <a:t>মত</a:t>
                </a:r>
                <a:r>
                  <a:rPr lang="bn-BD" sz="2000" dirty="0">
                    <a:ln w="0"/>
                    <a:effectLst>
                      <a:innerShdw blurRad="63500" dist="50800" dir="13500000">
                        <a:prstClr val="black">
                          <a:alpha val="50000"/>
                        </a:prstClr>
                      </a:innerShdw>
                    </a:effectLst>
                    <a:latin typeface="NikoshBAN" panose="02000000000000000000" pitchFamily="2" charset="0"/>
                    <a:cs typeface="NikoshBAN" panose="02000000000000000000" pitchFamily="2" charset="0"/>
                  </a:rPr>
                  <a:t> করে বলতে পারবে।</a:t>
                </a:r>
                <a:r>
                  <a:rPr lang="en-US" sz="2000" dirty="0">
                    <a:ln w="0"/>
                    <a:effectLst>
                      <a:innerShdw blurRad="63500" dist="50800" dir="13500000">
                        <a:prstClr val="black">
                          <a:alpha val="50000"/>
                        </a:prstClr>
                      </a:innerShdw>
                    </a:effectLst>
                    <a:latin typeface="NikoshBAN" panose="02000000000000000000" pitchFamily="2" charset="0"/>
                    <a:cs typeface="NikoshBAN" panose="02000000000000000000" pitchFamily="2" charset="0"/>
                  </a:rPr>
                  <a:t> </a:t>
                </a:r>
              </a:p>
            </p:txBody>
          </p:sp>
          <p:sp>
            <p:nvSpPr>
              <p:cNvPr id="19" name="Rectangle 18">
                <a:extLst>
                  <a:ext uri="{FF2B5EF4-FFF2-40B4-BE49-F238E27FC236}">
                    <a16:creationId xmlns:a16="http://schemas.microsoft.com/office/drawing/2014/main" id="{CF711FEC-180D-607B-7839-9B19B5ECCCD8}"/>
                  </a:ext>
                </a:extLst>
              </p:cNvPr>
              <p:cNvSpPr/>
              <p:nvPr/>
            </p:nvSpPr>
            <p:spPr>
              <a:xfrm>
                <a:off x="2408044" y="1597121"/>
                <a:ext cx="893664" cy="513935"/>
              </a:xfrm>
              <a:prstGeom prst="rect">
                <a:avLst/>
              </a:prstGeom>
            </p:spPr>
            <p:txBody>
              <a:bodyPr wrap="none">
                <a:spAutoFit/>
              </a:bodyPr>
              <a:lstStyle/>
              <a:p>
                <a:r>
                  <a:rPr lang="as-IN" sz="3600" b="1" u="sng" dirty="0">
                    <a:highlight>
                      <a:srgbClr val="FFFF00"/>
                    </a:highlight>
                    <a:latin typeface="NikoshBAN" panose="02000000000000000000" pitchFamily="2" charset="0"/>
                    <a:cs typeface="NikoshBAN" panose="02000000000000000000" pitchFamily="2" charset="0"/>
                  </a:rPr>
                  <a:t>শোনা</a:t>
                </a:r>
                <a:r>
                  <a:rPr lang="en-US" sz="3600" b="1" u="sng" dirty="0">
                    <a:highlight>
                      <a:srgbClr val="FFFF00"/>
                    </a:highlight>
                    <a:latin typeface="NikoshBAN" panose="02000000000000000000" pitchFamily="2" charset="0"/>
                    <a:cs typeface="NikoshBAN" panose="02000000000000000000" pitchFamily="2" charset="0"/>
                  </a:rPr>
                  <a:t>ঃ</a:t>
                </a:r>
                <a:endParaRPr lang="en-US" sz="3600" spc="-150" dirty="0">
                  <a:solidFill>
                    <a:schemeClr val="bg1"/>
                  </a:solidFill>
                  <a:latin typeface="Arial" panose="020B0604020202020204" pitchFamily="34" charset="0"/>
                  <a:cs typeface="Arial" panose="020B0604020202020204" pitchFamily="34" charset="0"/>
                </a:endParaRPr>
              </a:p>
            </p:txBody>
          </p:sp>
          <p:sp>
            <p:nvSpPr>
              <p:cNvPr id="20" name="Oval 19">
                <a:extLst>
                  <a:ext uri="{FF2B5EF4-FFF2-40B4-BE49-F238E27FC236}">
                    <a16:creationId xmlns:a16="http://schemas.microsoft.com/office/drawing/2014/main" id="{A42492FA-146F-F879-0887-B0A0A4092D7B}"/>
                  </a:ext>
                </a:extLst>
              </p:cNvPr>
              <p:cNvSpPr/>
              <p:nvPr/>
            </p:nvSpPr>
            <p:spPr>
              <a:xfrm>
                <a:off x="5296500" y="1715530"/>
                <a:ext cx="365760" cy="365760"/>
              </a:xfrm>
              <a:prstGeom prst="ellipse">
                <a:avLst/>
              </a:prstGeom>
              <a:solidFill>
                <a:schemeClr val="bg2"/>
              </a:solidFill>
              <a:ln w="38100">
                <a:solidFill>
                  <a:schemeClr val="accent2"/>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AA0F8930-6C4B-4009-6B9D-E106C24812B7}"/>
                  </a:ext>
                </a:extLst>
              </p:cNvPr>
              <p:cNvSpPr/>
              <p:nvPr/>
            </p:nvSpPr>
            <p:spPr>
              <a:xfrm>
                <a:off x="5296500" y="4712227"/>
                <a:ext cx="365760" cy="365760"/>
              </a:xfrm>
              <a:prstGeom prst="ellipse">
                <a:avLst/>
              </a:prstGeom>
              <a:solidFill>
                <a:schemeClr val="bg2"/>
              </a:solidFill>
              <a:ln w="38100">
                <a:solidFill>
                  <a:schemeClr val="accent2"/>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F413AC1F-1B69-5210-F2D4-05025F863B77}"/>
                </a:ext>
              </a:extLst>
            </p:cNvPr>
            <p:cNvGrpSpPr/>
            <p:nvPr/>
          </p:nvGrpSpPr>
          <p:grpSpPr>
            <a:xfrm>
              <a:off x="6096000" y="1287769"/>
              <a:ext cx="4536347" cy="4389386"/>
              <a:chOff x="6068153" y="1008369"/>
              <a:chExt cx="4536347" cy="4389386"/>
            </a:xfrm>
          </p:grpSpPr>
          <p:sp>
            <p:nvSpPr>
              <p:cNvPr id="8" name="Rounded Rectangle 31">
                <a:extLst>
                  <a:ext uri="{FF2B5EF4-FFF2-40B4-BE49-F238E27FC236}">
                    <a16:creationId xmlns:a16="http://schemas.microsoft.com/office/drawing/2014/main" id="{DD303F30-C4A5-0906-B94E-4DF5A11B3079}"/>
                  </a:ext>
                </a:extLst>
              </p:cNvPr>
              <p:cNvSpPr/>
              <p:nvPr/>
            </p:nvSpPr>
            <p:spPr>
              <a:xfrm>
                <a:off x="6068153" y="1008369"/>
                <a:ext cx="4139889" cy="4389386"/>
              </a:xfrm>
              <a:prstGeom prst="roundRect">
                <a:avLst>
                  <a:gd name="adj" fmla="val 3204"/>
                </a:avLst>
              </a:prstGeom>
              <a:solidFill>
                <a:schemeClr val="bg2"/>
              </a:solidFill>
              <a:ln>
                <a:noFill/>
              </a:ln>
              <a:effectLst>
                <a:outerShdw blurRad="241300" dist="127000" dir="48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B227264-233E-4DFE-A444-535D855A438A}"/>
                  </a:ext>
                </a:extLst>
              </p:cNvPr>
              <p:cNvSpPr/>
              <p:nvPr/>
            </p:nvSpPr>
            <p:spPr>
              <a:xfrm>
                <a:off x="6171129" y="1268030"/>
                <a:ext cx="4139889" cy="1103921"/>
              </a:xfrm>
              <a:prstGeom prst="rect">
                <a:avLst/>
              </a:prstGeom>
              <a:solidFill>
                <a:schemeClr val="accent4">
                  <a:lumMod val="60000"/>
                  <a:lumOff val="40000"/>
                </a:schemeClr>
              </a:solidFill>
              <a:ln>
                <a:noFill/>
              </a:ln>
              <a:effectLst>
                <a:innerShdw blurRad="292100">
                  <a:schemeClr val="tx1">
                    <a:lumMod val="85000"/>
                    <a:lumOff val="15000"/>
                  </a:schemeClr>
                </a:inn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kern="0" dirty="0">
                    <a:solidFill>
                      <a:schemeClr val="bg1"/>
                    </a:solidFill>
                    <a:latin typeface="Arial" panose="020B0604020202020204" pitchFamily="34" charset="0"/>
                    <a:cs typeface="Arial" pitchFamily="34" charset="0"/>
                  </a:rPr>
                  <a:t>   </a:t>
                </a:r>
                <a:endParaRPr lang="en-US" sz="3200" dirty="0">
                  <a:solidFill>
                    <a:schemeClr val="bg1"/>
                  </a:solidFill>
                </a:endParaRPr>
              </a:p>
            </p:txBody>
          </p:sp>
          <p:sp>
            <p:nvSpPr>
              <p:cNvPr id="10" name="Rectangle 9">
                <a:extLst>
                  <a:ext uri="{FF2B5EF4-FFF2-40B4-BE49-F238E27FC236}">
                    <a16:creationId xmlns:a16="http://schemas.microsoft.com/office/drawing/2014/main" id="{D6503C01-83C9-9200-E454-C663C4DB3A4B}"/>
                  </a:ext>
                </a:extLst>
              </p:cNvPr>
              <p:cNvSpPr/>
              <p:nvPr/>
            </p:nvSpPr>
            <p:spPr>
              <a:xfrm>
                <a:off x="6186726" y="2355920"/>
                <a:ext cx="4124292" cy="552890"/>
              </a:xfrm>
              <a:prstGeom prst="rect">
                <a:avLst/>
              </a:prstGeom>
              <a:solidFill>
                <a:schemeClr val="accent6">
                  <a:lumMod val="60000"/>
                  <a:lumOff val="40000"/>
                </a:schemeClr>
              </a:solidFill>
            </p:spPr>
            <p:txBody>
              <a:bodyPr wrap="square">
                <a:spAutoFit/>
              </a:bodyPr>
              <a:lstStyle/>
              <a:p>
                <a:pPr marL="457200" indent="-457200">
                  <a:buFont typeface="Wingdings" panose="05000000000000000000" pitchFamily="2" charset="2"/>
                  <a:buChar char="v"/>
                </a:pPr>
                <a:r>
                  <a:rPr lang="bn-BD" sz="2000" b="1" dirty="0">
                    <a:latin typeface="NikoshBAN" panose="02000000000000000000" pitchFamily="2" charset="0"/>
                    <a:cs typeface="NikoshBAN" panose="02000000000000000000" pitchFamily="2" charset="0"/>
                  </a:rPr>
                  <a:t>স্পষ্ট ও শুদ্ধভাবে বাক্য বলতে পারবে।</a:t>
                </a:r>
              </a:p>
              <a:p>
                <a:pPr marL="457200" indent="-457200">
                  <a:buFont typeface="Wingdings" panose="05000000000000000000" pitchFamily="2" charset="2"/>
                  <a:buChar char="v"/>
                </a:pPr>
                <a:r>
                  <a:rPr lang="en-US" sz="2000" b="1" dirty="0" err="1">
                    <a:latin typeface="NikoshBAN" panose="02000000000000000000" pitchFamily="2" charset="0"/>
                    <a:cs typeface="NikoshBAN" panose="02000000000000000000" pitchFamily="2" charset="0"/>
                  </a:rPr>
                  <a:t>শব্দে</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ব্যবহৃত</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যুক্তবর্ণের</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ধ্বনি</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বলতে</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পারবে</a:t>
                </a:r>
                <a:r>
                  <a:rPr lang="en-US" sz="2000" b="1" dirty="0">
                    <a:latin typeface="NikoshBAN" panose="02000000000000000000" pitchFamily="2" charset="0"/>
                    <a:cs typeface="NikoshBAN" panose="02000000000000000000" pitchFamily="2" charset="0"/>
                  </a:rPr>
                  <a:t>।</a:t>
                </a:r>
              </a:p>
            </p:txBody>
          </p:sp>
          <p:sp>
            <p:nvSpPr>
              <p:cNvPr id="11" name="Rectangle 10">
                <a:extLst>
                  <a:ext uri="{FF2B5EF4-FFF2-40B4-BE49-F238E27FC236}">
                    <a16:creationId xmlns:a16="http://schemas.microsoft.com/office/drawing/2014/main" id="{4B93ADF7-22F3-2C79-3279-4A8C7BAB28D0}"/>
                  </a:ext>
                </a:extLst>
              </p:cNvPr>
              <p:cNvSpPr/>
              <p:nvPr/>
            </p:nvSpPr>
            <p:spPr>
              <a:xfrm>
                <a:off x="7086328" y="1549521"/>
                <a:ext cx="752499" cy="519968"/>
              </a:xfrm>
              <a:prstGeom prst="rect">
                <a:avLst/>
              </a:prstGeom>
            </p:spPr>
            <p:txBody>
              <a:bodyPr wrap="none">
                <a:spAutoFit/>
              </a:bodyPr>
              <a:lstStyle/>
              <a:p>
                <a:r>
                  <a:rPr lang="as-IN" sz="3600" b="1" u="sng" dirty="0">
                    <a:highlight>
                      <a:srgbClr val="FFFF00"/>
                    </a:highlight>
                    <a:latin typeface="NikoshBAN" panose="02000000000000000000" pitchFamily="2" charset="0"/>
                    <a:cs typeface="NikoshBAN" panose="02000000000000000000" pitchFamily="2" charset="0"/>
                  </a:rPr>
                  <a:t>বলা</a:t>
                </a:r>
                <a:r>
                  <a:rPr lang="en-US" sz="3600" b="1" u="sng" dirty="0">
                    <a:highlight>
                      <a:srgbClr val="FFFF00"/>
                    </a:highlight>
                    <a:latin typeface="NikoshBAN" panose="02000000000000000000" pitchFamily="2" charset="0"/>
                    <a:cs typeface="NikoshBAN" panose="02000000000000000000" pitchFamily="2" charset="0"/>
                  </a:rPr>
                  <a:t>ঃ</a:t>
                </a:r>
                <a:endParaRPr lang="en-US" sz="3600" spc="-150" dirty="0">
                  <a:solidFill>
                    <a:schemeClr val="bg1"/>
                  </a:solidFill>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7B00F3B6-6AD7-32EB-879C-DD2A3D28BED5}"/>
                  </a:ext>
                </a:extLst>
              </p:cNvPr>
              <p:cNvSpPr/>
              <p:nvPr/>
            </p:nvSpPr>
            <p:spPr>
              <a:xfrm flipH="1">
                <a:off x="6288823" y="1715530"/>
                <a:ext cx="365760" cy="365760"/>
              </a:xfrm>
              <a:prstGeom prst="ellipse">
                <a:avLst/>
              </a:prstGeom>
              <a:solidFill>
                <a:schemeClr val="bg2"/>
              </a:solidFill>
              <a:ln w="38100">
                <a:solidFill>
                  <a:schemeClr val="accent5"/>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8D05180-75F1-CB3E-6F1D-A2453DE8CE0D}"/>
                  </a:ext>
                </a:extLst>
              </p:cNvPr>
              <p:cNvSpPr/>
              <p:nvPr/>
            </p:nvSpPr>
            <p:spPr>
              <a:xfrm flipH="1">
                <a:off x="6288823" y="4712227"/>
                <a:ext cx="365760" cy="365760"/>
              </a:xfrm>
              <a:prstGeom prst="ellipse">
                <a:avLst/>
              </a:prstGeom>
              <a:solidFill>
                <a:schemeClr val="bg2"/>
              </a:solidFill>
              <a:ln w="38100">
                <a:solidFill>
                  <a:schemeClr val="accent5"/>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28B1684D-3B55-A900-6E0C-D65FA7D2C4E0}"/>
                  </a:ext>
                </a:extLst>
              </p:cNvPr>
              <p:cNvCxnSpPr/>
              <p:nvPr/>
            </p:nvCxnSpPr>
            <p:spPr>
              <a:xfrm flipV="1">
                <a:off x="6121400" y="5292727"/>
                <a:ext cx="4483100" cy="14892"/>
              </a:xfrm>
              <a:prstGeom prst="line">
                <a:avLst/>
              </a:prstGeom>
              <a:ln>
                <a:solidFill>
                  <a:schemeClr val="accent5"/>
                </a:solidFill>
                <a:prstDash val="sysDash"/>
              </a:ln>
            </p:spPr>
            <p:style>
              <a:lnRef idx="1">
                <a:schemeClr val="accent1"/>
              </a:lnRef>
              <a:fillRef idx="0">
                <a:schemeClr val="accent1"/>
              </a:fillRef>
              <a:effectRef idx="0">
                <a:schemeClr val="accent1"/>
              </a:effectRef>
              <a:fontRef idx="minor">
                <a:schemeClr val="tx1"/>
              </a:fontRef>
            </p:style>
          </p:cxnSp>
        </p:grpSp>
        <p:sp>
          <p:nvSpPr>
            <p:cNvPr id="5" name="Rounded Rectangle 62">
              <a:extLst>
                <a:ext uri="{FF2B5EF4-FFF2-40B4-BE49-F238E27FC236}">
                  <a16:creationId xmlns:a16="http://schemas.microsoft.com/office/drawing/2014/main" id="{400274D2-1965-0B44-BF40-CAA694BC3D4E}"/>
                </a:ext>
              </a:extLst>
            </p:cNvPr>
            <p:cNvSpPr/>
            <p:nvPr/>
          </p:nvSpPr>
          <p:spPr>
            <a:xfrm>
              <a:off x="5678877" y="2063320"/>
              <a:ext cx="822960" cy="228600"/>
            </a:xfrm>
            <a:prstGeom prst="roundRect">
              <a:avLst>
                <a:gd name="adj" fmla="val 50000"/>
              </a:avLst>
            </a:prstGeom>
            <a:gradFill flip="none" rotWithShape="1">
              <a:gsLst>
                <a:gs pos="50000">
                  <a:schemeClr val="bg1"/>
                </a:gs>
                <a:gs pos="16000">
                  <a:schemeClr val="bg1">
                    <a:lumMod val="75000"/>
                  </a:schemeClr>
                </a:gs>
                <a:gs pos="84000">
                  <a:schemeClr val="bg1">
                    <a:lumMod val="75000"/>
                  </a:scheme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71">
              <a:extLst>
                <a:ext uri="{FF2B5EF4-FFF2-40B4-BE49-F238E27FC236}">
                  <a16:creationId xmlns:a16="http://schemas.microsoft.com/office/drawing/2014/main" id="{82547984-D898-5191-508F-AD7CAC5943A8}"/>
                </a:ext>
              </a:extLst>
            </p:cNvPr>
            <p:cNvSpPr/>
            <p:nvPr/>
          </p:nvSpPr>
          <p:spPr>
            <a:xfrm>
              <a:off x="5678877" y="5071034"/>
              <a:ext cx="822960" cy="228600"/>
            </a:xfrm>
            <a:prstGeom prst="roundRect">
              <a:avLst>
                <a:gd name="adj" fmla="val 50000"/>
              </a:avLst>
            </a:prstGeom>
            <a:gradFill flip="none" rotWithShape="1">
              <a:gsLst>
                <a:gs pos="50000">
                  <a:schemeClr val="bg1"/>
                </a:gs>
                <a:gs pos="16000">
                  <a:schemeClr val="bg1">
                    <a:lumMod val="75000"/>
                  </a:schemeClr>
                </a:gs>
                <a:gs pos="84000">
                  <a:schemeClr val="bg1">
                    <a:lumMod val="75000"/>
                  </a:scheme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11">
              <a:extLst>
                <a:ext uri="{FF2B5EF4-FFF2-40B4-BE49-F238E27FC236}">
                  <a16:creationId xmlns:a16="http://schemas.microsoft.com/office/drawing/2014/main" id="{8D17032A-092D-CC79-0DB5-8457291BCCBA}"/>
                </a:ext>
              </a:extLst>
            </p:cNvPr>
            <p:cNvSpPr>
              <a:spLocks noEditPoints="1"/>
            </p:cNvSpPr>
            <p:nvPr/>
          </p:nvSpPr>
          <p:spPr bwMode="auto">
            <a:xfrm>
              <a:off x="8081499" y="1689479"/>
              <a:ext cx="801757" cy="870925"/>
            </a:xfrm>
            <a:custGeom>
              <a:avLst/>
              <a:gdLst>
                <a:gd name="T0" fmla="*/ 822 w 2912"/>
                <a:gd name="T1" fmla="*/ 1341 h 3456"/>
                <a:gd name="T2" fmla="*/ 648 w 2912"/>
                <a:gd name="T3" fmla="*/ 1280 h 3456"/>
                <a:gd name="T4" fmla="*/ 637 w 2912"/>
                <a:gd name="T5" fmla="*/ 994 h 3456"/>
                <a:gd name="T6" fmla="*/ 570 w 2912"/>
                <a:gd name="T7" fmla="*/ 1094 h 3456"/>
                <a:gd name="T8" fmla="*/ 486 w 2912"/>
                <a:gd name="T9" fmla="*/ 1172 h 3456"/>
                <a:gd name="T10" fmla="*/ 489 w 2912"/>
                <a:gd name="T11" fmla="*/ 1281 h 3456"/>
                <a:gd name="T12" fmla="*/ 498 w 2912"/>
                <a:gd name="T13" fmla="*/ 1396 h 3456"/>
                <a:gd name="T14" fmla="*/ 564 w 2912"/>
                <a:gd name="T15" fmla="*/ 1491 h 3456"/>
                <a:gd name="T16" fmla="*/ 667 w 2912"/>
                <a:gd name="T17" fmla="*/ 1532 h 3456"/>
                <a:gd name="T18" fmla="*/ 764 w 2912"/>
                <a:gd name="T19" fmla="*/ 1569 h 3456"/>
                <a:gd name="T20" fmla="*/ 862 w 2912"/>
                <a:gd name="T21" fmla="*/ 1510 h 3456"/>
                <a:gd name="T22" fmla="*/ 975 w 2912"/>
                <a:gd name="T23" fmla="*/ 1475 h 3456"/>
                <a:gd name="T24" fmla="*/ 975 w 2912"/>
                <a:gd name="T25" fmla="*/ 1346 h 3456"/>
                <a:gd name="T26" fmla="*/ 1040 w 2912"/>
                <a:gd name="T27" fmla="*/ 1249 h 3456"/>
                <a:gd name="T28" fmla="*/ 943 w 2912"/>
                <a:gd name="T29" fmla="*/ 1157 h 3456"/>
                <a:gd name="T30" fmla="*/ 930 w 2912"/>
                <a:gd name="T31" fmla="*/ 1029 h 3456"/>
                <a:gd name="T32" fmla="*/ 798 w 2912"/>
                <a:gd name="T33" fmla="*/ 1047 h 3456"/>
                <a:gd name="T34" fmla="*/ 704 w 2912"/>
                <a:gd name="T35" fmla="*/ 965 h 3456"/>
                <a:gd name="T36" fmla="*/ 1820 w 2912"/>
                <a:gd name="T37" fmla="*/ 1002 h 3456"/>
                <a:gd name="T38" fmla="*/ 1512 w 2912"/>
                <a:gd name="T39" fmla="*/ 1145 h 3456"/>
                <a:gd name="T40" fmla="*/ 1482 w 2912"/>
                <a:gd name="T41" fmla="*/ 806 h 3456"/>
                <a:gd name="T42" fmla="*/ 1508 w 2912"/>
                <a:gd name="T43" fmla="*/ 394 h 3456"/>
                <a:gd name="T44" fmla="*/ 1368 w 2912"/>
                <a:gd name="T45" fmla="*/ 517 h 3456"/>
                <a:gd name="T46" fmla="*/ 1210 w 2912"/>
                <a:gd name="T47" fmla="*/ 453 h 3456"/>
                <a:gd name="T48" fmla="*/ 1164 w 2912"/>
                <a:gd name="T49" fmla="*/ 702 h 3456"/>
                <a:gd name="T50" fmla="*/ 1068 w 2912"/>
                <a:gd name="T51" fmla="*/ 845 h 3456"/>
                <a:gd name="T52" fmla="*/ 990 w 2912"/>
                <a:gd name="T53" fmla="*/ 1046 h 3456"/>
                <a:gd name="T54" fmla="*/ 1146 w 2912"/>
                <a:gd name="T55" fmla="*/ 1112 h 3456"/>
                <a:gd name="T56" fmla="*/ 1117 w 2912"/>
                <a:gd name="T57" fmla="*/ 1332 h 3456"/>
                <a:gd name="T58" fmla="*/ 1280 w 2912"/>
                <a:gd name="T59" fmla="*/ 1447 h 3456"/>
                <a:gd name="T60" fmla="*/ 1470 w 2912"/>
                <a:gd name="T61" fmla="*/ 1447 h 3456"/>
                <a:gd name="T62" fmla="*/ 1541 w 2912"/>
                <a:gd name="T63" fmla="*/ 1613 h 3456"/>
                <a:gd name="T64" fmla="*/ 1753 w 2912"/>
                <a:gd name="T65" fmla="*/ 1459 h 3456"/>
                <a:gd name="T66" fmla="*/ 1929 w 2912"/>
                <a:gd name="T67" fmla="*/ 1441 h 3456"/>
                <a:gd name="T68" fmla="*/ 2116 w 2912"/>
                <a:gd name="T69" fmla="*/ 1351 h 3456"/>
                <a:gd name="T70" fmla="*/ 2052 w 2912"/>
                <a:gd name="T71" fmla="*/ 1192 h 3456"/>
                <a:gd name="T72" fmla="*/ 2238 w 2912"/>
                <a:gd name="T73" fmla="*/ 1052 h 3456"/>
                <a:gd name="T74" fmla="*/ 2194 w 2912"/>
                <a:gd name="T75" fmla="*/ 860 h 3456"/>
                <a:gd name="T76" fmla="*/ 2058 w 2912"/>
                <a:gd name="T77" fmla="*/ 727 h 3456"/>
                <a:gd name="T78" fmla="*/ 2126 w 2912"/>
                <a:gd name="T79" fmla="*/ 563 h 3456"/>
                <a:gd name="T80" fmla="*/ 1895 w 2912"/>
                <a:gd name="T81" fmla="*/ 505 h 3456"/>
                <a:gd name="T82" fmla="*/ 1743 w 2912"/>
                <a:gd name="T83" fmla="*/ 435 h 3456"/>
                <a:gd name="T84" fmla="*/ 1542 w 2912"/>
                <a:gd name="T85" fmla="*/ 1 h 3456"/>
                <a:gd name="T86" fmla="*/ 2096 w 2912"/>
                <a:gd name="T87" fmla="*/ 109 h 3456"/>
                <a:gd name="T88" fmla="*/ 2403 w 2912"/>
                <a:gd name="T89" fmla="*/ 354 h 3456"/>
                <a:gd name="T90" fmla="*/ 2637 w 2912"/>
                <a:gd name="T91" fmla="*/ 867 h 3456"/>
                <a:gd name="T92" fmla="*/ 2742 w 2912"/>
                <a:gd name="T93" fmla="*/ 1391 h 3456"/>
                <a:gd name="T94" fmla="*/ 2906 w 2912"/>
                <a:gd name="T95" fmla="*/ 1971 h 3456"/>
                <a:gd name="T96" fmla="*/ 2831 w 2912"/>
                <a:gd name="T97" fmla="*/ 2284 h 3456"/>
                <a:gd name="T98" fmla="*/ 2798 w 2912"/>
                <a:gd name="T99" fmla="*/ 2437 h 3456"/>
                <a:gd name="T100" fmla="*/ 2763 w 2912"/>
                <a:gd name="T101" fmla="*/ 2612 h 3456"/>
                <a:gd name="T102" fmla="*/ 2656 w 2912"/>
                <a:gd name="T103" fmla="*/ 2871 h 3456"/>
                <a:gd name="T104" fmla="*/ 2446 w 2912"/>
                <a:gd name="T105" fmla="*/ 2856 h 3456"/>
                <a:gd name="T106" fmla="*/ 2238 w 2912"/>
                <a:gd name="T107" fmla="*/ 2934 h 3456"/>
                <a:gd name="T108" fmla="*/ 749 w 2912"/>
                <a:gd name="T109" fmla="*/ 3079 h 3456"/>
                <a:gd name="T110" fmla="*/ 603 w 2912"/>
                <a:gd name="T111" fmla="*/ 2560 h 3456"/>
                <a:gd name="T112" fmla="*/ 0 w 2912"/>
                <a:gd name="T113" fmla="*/ 1268 h 3456"/>
                <a:gd name="T114" fmla="*/ 191 w 2912"/>
                <a:gd name="T115" fmla="*/ 621 h 3456"/>
                <a:gd name="T116" fmla="*/ 604 w 2912"/>
                <a:gd name="T117" fmla="*/ 220 h 3456"/>
                <a:gd name="T118" fmla="*/ 1177 w 2912"/>
                <a:gd name="T119" fmla="*/ 27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2" h="3456">
                  <a:moveTo>
                    <a:pt x="744" y="1179"/>
                  </a:moveTo>
                  <a:lnTo>
                    <a:pt x="764" y="1181"/>
                  </a:lnTo>
                  <a:lnTo>
                    <a:pt x="785" y="1188"/>
                  </a:lnTo>
                  <a:lnTo>
                    <a:pt x="804" y="1200"/>
                  </a:lnTo>
                  <a:lnTo>
                    <a:pt x="819" y="1216"/>
                  </a:lnTo>
                  <a:lnTo>
                    <a:pt x="831" y="1235"/>
                  </a:lnTo>
                  <a:lnTo>
                    <a:pt x="838" y="1256"/>
                  </a:lnTo>
                  <a:lnTo>
                    <a:pt x="841" y="1279"/>
                  </a:lnTo>
                  <a:lnTo>
                    <a:pt x="839" y="1301"/>
                  </a:lnTo>
                  <a:lnTo>
                    <a:pt x="833" y="1322"/>
                  </a:lnTo>
                  <a:lnTo>
                    <a:pt x="822" y="1341"/>
                  </a:lnTo>
                  <a:lnTo>
                    <a:pt x="808" y="1358"/>
                  </a:lnTo>
                  <a:lnTo>
                    <a:pt x="789" y="1370"/>
                  </a:lnTo>
                  <a:lnTo>
                    <a:pt x="769" y="1378"/>
                  </a:lnTo>
                  <a:lnTo>
                    <a:pt x="747" y="1381"/>
                  </a:lnTo>
                  <a:lnTo>
                    <a:pt x="725" y="1379"/>
                  </a:lnTo>
                  <a:lnTo>
                    <a:pt x="705" y="1371"/>
                  </a:lnTo>
                  <a:lnTo>
                    <a:pt x="686" y="1360"/>
                  </a:lnTo>
                  <a:lnTo>
                    <a:pt x="671" y="1344"/>
                  </a:lnTo>
                  <a:lnTo>
                    <a:pt x="659" y="1326"/>
                  </a:lnTo>
                  <a:lnTo>
                    <a:pt x="651" y="1303"/>
                  </a:lnTo>
                  <a:lnTo>
                    <a:pt x="648" y="1280"/>
                  </a:lnTo>
                  <a:lnTo>
                    <a:pt x="651" y="1258"/>
                  </a:lnTo>
                  <a:lnTo>
                    <a:pt x="657" y="1237"/>
                  </a:lnTo>
                  <a:lnTo>
                    <a:pt x="668" y="1218"/>
                  </a:lnTo>
                  <a:lnTo>
                    <a:pt x="682" y="1201"/>
                  </a:lnTo>
                  <a:lnTo>
                    <a:pt x="701" y="1189"/>
                  </a:lnTo>
                  <a:lnTo>
                    <a:pt x="721" y="1181"/>
                  </a:lnTo>
                  <a:lnTo>
                    <a:pt x="744" y="1179"/>
                  </a:lnTo>
                  <a:close/>
                  <a:moveTo>
                    <a:pt x="704" y="965"/>
                  </a:moveTo>
                  <a:lnTo>
                    <a:pt x="640" y="981"/>
                  </a:lnTo>
                  <a:lnTo>
                    <a:pt x="639" y="985"/>
                  </a:lnTo>
                  <a:lnTo>
                    <a:pt x="637" y="994"/>
                  </a:lnTo>
                  <a:lnTo>
                    <a:pt x="634" y="1006"/>
                  </a:lnTo>
                  <a:lnTo>
                    <a:pt x="631" y="1020"/>
                  </a:lnTo>
                  <a:lnTo>
                    <a:pt x="629" y="1036"/>
                  </a:lnTo>
                  <a:lnTo>
                    <a:pt x="627" y="1050"/>
                  </a:lnTo>
                  <a:lnTo>
                    <a:pt x="626" y="1062"/>
                  </a:lnTo>
                  <a:lnTo>
                    <a:pt x="625" y="1071"/>
                  </a:lnTo>
                  <a:lnTo>
                    <a:pt x="625" y="1075"/>
                  </a:lnTo>
                  <a:lnTo>
                    <a:pt x="592" y="1098"/>
                  </a:lnTo>
                  <a:lnTo>
                    <a:pt x="590" y="1098"/>
                  </a:lnTo>
                  <a:lnTo>
                    <a:pt x="581" y="1096"/>
                  </a:lnTo>
                  <a:lnTo>
                    <a:pt x="570" y="1094"/>
                  </a:lnTo>
                  <a:lnTo>
                    <a:pt x="556" y="1091"/>
                  </a:lnTo>
                  <a:lnTo>
                    <a:pt x="541" y="1089"/>
                  </a:lnTo>
                  <a:lnTo>
                    <a:pt x="527" y="1086"/>
                  </a:lnTo>
                  <a:lnTo>
                    <a:pt x="515" y="1085"/>
                  </a:lnTo>
                  <a:lnTo>
                    <a:pt x="506" y="1084"/>
                  </a:lnTo>
                  <a:lnTo>
                    <a:pt x="503" y="1085"/>
                  </a:lnTo>
                  <a:lnTo>
                    <a:pt x="470" y="1143"/>
                  </a:lnTo>
                  <a:lnTo>
                    <a:pt x="470" y="1147"/>
                  </a:lnTo>
                  <a:lnTo>
                    <a:pt x="474" y="1153"/>
                  </a:lnTo>
                  <a:lnTo>
                    <a:pt x="479" y="1162"/>
                  </a:lnTo>
                  <a:lnTo>
                    <a:pt x="486" y="1172"/>
                  </a:lnTo>
                  <a:lnTo>
                    <a:pt x="494" y="1185"/>
                  </a:lnTo>
                  <a:lnTo>
                    <a:pt x="502" y="1196"/>
                  </a:lnTo>
                  <a:lnTo>
                    <a:pt x="510" y="1206"/>
                  </a:lnTo>
                  <a:lnTo>
                    <a:pt x="515" y="1215"/>
                  </a:lnTo>
                  <a:lnTo>
                    <a:pt x="519" y="1220"/>
                  </a:lnTo>
                  <a:lnTo>
                    <a:pt x="520" y="1222"/>
                  </a:lnTo>
                  <a:lnTo>
                    <a:pt x="515" y="1262"/>
                  </a:lnTo>
                  <a:lnTo>
                    <a:pt x="513" y="1264"/>
                  </a:lnTo>
                  <a:lnTo>
                    <a:pt x="507" y="1268"/>
                  </a:lnTo>
                  <a:lnTo>
                    <a:pt x="500" y="1274"/>
                  </a:lnTo>
                  <a:lnTo>
                    <a:pt x="489" y="1281"/>
                  </a:lnTo>
                  <a:lnTo>
                    <a:pt x="478" y="1289"/>
                  </a:lnTo>
                  <a:lnTo>
                    <a:pt x="468" y="1297"/>
                  </a:lnTo>
                  <a:lnTo>
                    <a:pt x="458" y="1304"/>
                  </a:lnTo>
                  <a:lnTo>
                    <a:pt x="450" y="1311"/>
                  </a:lnTo>
                  <a:lnTo>
                    <a:pt x="445" y="1317"/>
                  </a:lnTo>
                  <a:lnTo>
                    <a:pt x="444" y="1319"/>
                  </a:lnTo>
                  <a:lnTo>
                    <a:pt x="460" y="1386"/>
                  </a:lnTo>
                  <a:lnTo>
                    <a:pt x="463" y="1388"/>
                  </a:lnTo>
                  <a:lnTo>
                    <a:pt x="472" y="1390"/>
                  </a:lnTo>
                  <a:lnTo>
                    <a:pt x="484" y="1392"/>
                  </a:lnTo>
                  <a:lnTo>
                    <a:pt x="498" y="1396"/>
                  </a:lnTo>
                  <a:lnTo>
                    <a:pt x="512" y="1398"/>
                  </a:lnTo>
                  <a:lnTo>
                    <a:pt x="526" y="1400"/>
                  </a:lnTo>
                  <a:lnTo>
                    <a:pt x="538" y="1402"/>
                  </a:lnTo>
                  <a:lnTo>
                    <a:pt x="547" y="1403"/>
                  </a:lnTo>
                  <a:lnTo>
                    <a:pt x="550" y="1403"/>
                  </a:lnTo>
                  <a:lnTo>
                    <a:pt x="573" y="1438"/>
                  </a:lnTo>
                  <a:lnTo>
                    <a:pt x="571" y="1441"/>
                  </a:lnTo>
                  <a:lnTo>
                    <a:pt x="570" y="1449"/>
                  </a:lnTo>
                  <a:lnTo>
                    <a:pt x="568" y="1461"/>
                  </a:lnTo>
                  <a:lnTo>
                    <a:pt x="566" y="1475"/>
                  </a:lnTo>
                  <a:lnTo>
                    <a:pt x="564" y="1491"/>
                  </a:lnTo>
                  <a:lnTo>
                    <a:pt x="562" y="1505"/>
                  </a:lnTo>
                  <a:lnTo>
                    <a:pt x="561" y="1518"/>
                  </a:lnTo>
                  <a:lnTo>
                    <a:pt x="560" y="1527"/>
                  </a:lnTo>
                  <a:lnTo>
                    <a:pt x="561" y="1530"/>
                  </a:lnTo>
                  <a:lnTo>
                    <a:pt x="617" y="1566"/>
                  </a:lnTo>
                  <a:lnTo>
                    <a:pt x="620" y="1565"/>
                  </a:lnTo>
                  <a:lnTo>
                    <a:pt x="626" y="1562"/>
                  </a:lnTo>
                  <a:lnTo>
                    <a:pt x="634" y="1556"/>
                  </a:lnTo>
                  <a:lnTo>
                    <a:pt x="645" y="1549"/>
                  </a:lnTo>
                  <a:lnTo>
                    <a:pt x="656" y="1541"/>
                  </a:lnTo>
                  <a:lnTo>
                    <a:pt x="667" y="1532"/>
                  </a:lnTo>
                  <a:lnTo>
                    <a:pt x="677" y="1525"/>
                  </a:lnTo>
                  <a:lnTo>
                    <a:pt x="684" y="1519"/>
                  </a:lnTo>
                  <a:lnTo>
                    <a:pt x="690" y="1514"/>
                  </a:lnTo>
                  <a:lnTo>
                    <a:pt x="692" y="1513"/>
                  </a:lnTo>
                  <a:lnTo>
                    <a:pt x="731" y="1519"/>
                  </a:lnTo>
                  <a:lnTo>
                    <a:pt x="732" y="1521"/>
                  </a:lnTo>
                  <a:lnTo>
                    <a:pt x="736" y="1528"/>
                  </a:lnTo>
                  <a:lnTo>
                    <a:pt x="742" y="1535"/>
                  </a:lnTo>
                  <a:lnTo>
                    <a:pt x="749" y="1547"/>
                  </a:lnTo>
                  <a:lnTo>
                    <a:pt x="757" y="1558"/>
                  </a:lnTo>
                  <a:lnTo>
                    <a:pt x="764" y="1569"/>
                  </a:lnTo>
                  <a:lnTo>
                    <a:pt x="772" y="1579"/>
                  </a:lnTo>
                  <a:lnTo>
                    <a:pt x="777" y="1588"/>
                  </a:lnTo>
                  <a:lnTo>
                    <a:pt x="783" y="1593"/>
                  </a:lnTo>
                  <a:lnTo>
                    <a:pt x="785" y="1595"/>
                  </a:lnTo>
                  <a:lnTo>
                    <a:pt x="850" y="1579"/>
                  </a:lnTo>
                  <a:lnTo>
                    <a:pt x="851" y="1575"/>
                  </a:lnTo>
                  <a:lnTo>
                    <a:pt x="853" y="1566"/>
                  </a:lnTo>
                  <a:lnTo>
                    <a:pt x="856" y="1554"/>
                  </a:lnTo>
                  <a:lnTo>
                    <a:pt x="858" y="1540"/>
                  </a:lnTo>
                  <a:lnTo>
                    <a:pt x="860" y="1524"/>
                  </a:lnTo>
                  <a:lnTo>
                    <a:pt x="862" y="1510"/>
                  </a:lnTo>
                  <a:lnTo>
                    <a:pt x="864" y="1498"/>
                  </a:lnTo>
                  <a:lnTo>
                    <a:pt x="865" y="1489"/>
                  </a:lnTo>
                  <a:lnTo>
                    <a:pt x="865" y="1485"/>
                  </a:lnTo>
                  <a:lnTo>
                    <a:pt x="898" y="1461"/>
                  </a:lnTo>
                  <a:lnTo>
                    <a:pt x="901" y="1461"/>
                  </a:lnTo>
                  <a:lnTo>
                    <a:pt x="909" y="1463"/>
                  </a:lnTo>
                  <a:lnTo>
                    <a:pt x="921" y="1465"/>
                  </a:lnTo>
                  <a:lnTo>
                    <a:pt x="934" y="1468"/>
                  </a:lnTo>
                  <a:lnTo>
                    <a:pt x="949" y="1471"/>
                  </a:lnTo>
                  <a:lnTo>
                    <a:pt x="963" y="1473"/>
                  </a:lnTo>
                  <a:lnTo>
                    <a:pt x="975" y="1475"/>
                  </a:lnTo>
                  <a:lnTo>
                    <a:pt x="984" y="1475"/>
                  </a:lnTo>
                  <a:lnTo>
                    <a:pt x="987" y="1475"/>
                  </a:lnTo>
                  <a:lnTo>
                    <a:pt x="1021" y="1415"/>
                  </a:lnTo>
                  <a:lnTo>
                    <a:pt x="1020" y="1413"/>
                  </a:lnTo>
                  <a:lnTo>
                    <a:pt x="1017" y="1407"/>
                  </a:lnTo>
                  <a:lnTo>
                    <a:pt x="1011" y="1398"/>
                  </a:lnTo>
                  <a:lnTo>
                    <a:pt x="1004" y="1387"/>
                  </a:lnTo>
                  <a:lnTo>
                    <a:pt x="997" y="1376"/>
                  </a:lnTo>
                  <a:lnTo>
                    <a:pt x="988" y="1364"/>
                  </a:lnTo>
                  <a:lnTo>
                    <a:pt x="981" y="1354"/>
                  </a:lnTo>
                  <a:lnTo>
                    <a:pt x="975" y="1346"/>
                  </a:lnTo>
                  <a:lnTo>
                    <a:pt x="971" y="1340"/>
                  </a:lnTo>
                  <a:lnTo>
                    <a:pt x="969" y="1338"/>
                  </a:lnTo>
                  <a:lnTo>
                    <a:pt x="975" y="1297"/>
                  </a:lnTo>
                  <a:lnTo>
                    <a:pt x="977" y="1294"/>
                  </a:lnTo>
                  <a:lnTo>
                    <a:pt x="982" y="1291"/>
                  </a:lnTo>
                  <a:lnTo>
                    <a:pt x="991" y="1286"/>
                  </a:lnTo>
                  <a:lnTo>
                    <a:pt x="1001" y="1278"/>
                  </a:lnTo>
                  <a:lnTo>
                    <a:pt x="1012" y="1270"/>
                  </a:lnTo>
                  <a:lnTo>
                    <a:pt x="1023" y="1262"/>
                  </a:lnTo>
                  <a:lnTo>
                    <a:pt x="1032" y="1254"/>
                  </a:lnTo>
                  <a:lnTo>
                    <a:pt x="1040" y="1249"/>
                  </a:lnTo>
                  <a:lnTo>
                    <a:pt x="1045" y="1243"/>
                  </a:lnTo>
                  <a:lnTo>
                    <a:pt x="1048" y="1241"/>
                  </a:lnTo>
                  <a:lnTo>
                    <a:pt x="1031" y="1173"/>
                  </a:lnTo>
                  <a:lnTo>
                    <a:pt x="1027" y="1172"/>
                  </a:lnTo>
                  <a:lnTo>
                    <a:pt x="1019" y="1170"/>
                  </a:lnTo>
                  <a:lnTo>
                    <a:pt x="1006" y="1167"/>
                  </a:lnTo>
                  <a:lnTo>
                    <a:pt x="992" y="1165"/>
                  </a:lnTo>
                  <a:lnTo>
                    <a:pt x="978" y="1162"/>
                  </a:lnTo>
                  <a:lnTo>
                    <a:pt x="964" y="1160"/>
                  </a:lnTo>
                  <a:lnTo>
                    <a:pt x="952" y="1158"/>
                  </a:lnTo>
                  <a:lnTo>
                    <a:pt x="943" y="1157"/>
                  </a:lnTo>
                  <a:lnTo>
                    <a:pt x="941" y="1157"/>
                  </a:lnTo>
                  <a:lnTo>
                    <a:pt x="917" y="1122"/>
                  </a:lnTo>
                  <a:lnTo>
                    <a:pt x="917" y="1119"/>
                  </a:lnTo>
                  <a:lnTo>
                    <a:pt x="920" y="1111"/>
                  </a:lnTo>
                  <a:lnTo>
                    <a:pt x="922" y="1099"/>
                  </a:lnTo>
                  <a:lnTo>
                    <a:pt x="924" y="1085"/>
                  </a:lnTo>
                  <a:lnTo>
                    <a:pt x="926" y="1069"/>
                  </a:lnTo>
                  <a:lnTo>
                    <a:pt x="928" y="1055"/>
                  </a:lnTo>
                  <a:lnTo>
                    <a:pt x="930" y="1042"/>
                  </a:lnTo>
                  <a:lnTo>
                    <a:pt x="930" y="1034"/>
                  </a:lnTo>
                  <a:lnTo>
                    <a:pt x="930" y="1029"/>
                  </a:lnTo>
                  <a:lnTo>
                    <a:pt x="873" y="994"/>
                  </a:lnTo>
                  <a:lnTo>
                    <a:pt x="870" y="995"/>
                  </a:lnTo>
                  <a:lnTo>
                    <a:pt x="863" y="998"/>
                  </a:lnTo>
                  <a:lnTo>
                    <a:pt x="856" y="1004"/>
                  </a:lnTo>
                  <a:lnTo>
                    <a:pt x="845" y="1011"/>
                  </a:lnTo>
                  <a:lnTo>
                    <a:pt x="834" y="1019"/>
                  </a:lnTo>
                  <a:lnTo>
                    <a:pt x="824" y="1027"/>
                  </a:lnTo>
                  <a:lnTo>
                    <a:pt x="814" y="1035"/>
                  </a:lnTo>
                  <a:lnTo>
                    <a:pt x="806" y="1041"/>
                  </a:lnTo>
                  <a:lnTo>
                    <a:pt x="800" y="1046"/>
                  </a:lnTo>
                  <a:lnTo>
                    <a:pt x="798" y="1047"/>
                  </a:lnTo>
                  <a:lnTo>
                    <a:pt x="759" y="1040"/>
                  </a:lnTo>
                  <a:lnTo>
                    <a:pt x="758" y="1038"/>
                  </a:lnTo>
                  <a:lnTo>
                    <a:pt x="754" y="1032"/>
                  </a:lnTo>
                  <a:lnTo>
                    <a:pt x="748" y="1024"/>
                  </a:lnTo>
                  <a:lnTo>
                    <a:pt x="742" y="1014"/>
                  </a:lnTo>
                  <a:lnTo>
                    <a:pt x="733" y="1002"/>
                  </a:lnTo>
                  <a:lnTo>
                    <a:pt x="725" y="991"/>
                  </a:lnTo>
                  <a:lnTo>
                    <a:pt x="718" y="980"/>
                  </a:lnTo>
                  <a:lnTo>
                    <a:pt x="711" y="972"/>
                  </a:lnTo>
                  <a:lnTo>
                    <a:pt x="707" y="967"/>
                  </a:lnTo>
                  <a:lnTo>
                    <a:pt x="704" y="965"/>
                  </a:lnTo>
                  <a:close/>
                  <a:moveTo>
                    <a:pt x="1616" y="757"/>
                  </a:moveTo>
                  <a:lnTo>
                    <a:pt x="1653" y="760"/>
                  </a:lnTo>
                  <a:lnTo>
                    <a:pt x="1688" y="770"/>
                  </a:lnTo>
                  <a:lnTo>
                    <a:pt x="1720" y="785"/>
                  </a:lnTo>
                  <a:lnTo>
                    <a:pt x="1749" y="806"/>
                  </a:lnTo>
                  <a:lnTo>
                    <a:pt x="1774" y="831"/>
                  </a:lnTo>
                  <a:lnTo>
                    <a:pt x="1795" y="860"/>
                  </a:lnTo>
                  <a:lnTo>
                    <a:pt x="1810" y="893"/>
                  </a:lnTo>
                  <a:lnTo>
                    <a:pt x="1820" y="927"/>
                  </a:lnTo>
                  <a:lnTo>
                    <a:pt x="1823" y="965"/>
                  </a:lnTo>
                  <a:lnTo>
                    <a:pt x="1820" y="1002"/>
                  </a:lnTo>
                  <a:lnTo>
                    <a:pt x="1810" y="1037"/>
                  </a:lnTo>
                  <a:lnTo>
                    <a:pt x="1795" y="1069"/>
                  </a:lnTo>
                  <a:lnTo>
                    <a:pt x="1774" y="1098"/>
                  </a:lnTo>
                  <a:lnTo>
                    <a:pt x="1749" y="1123"/>
                  </a:lnTo>
                  <a:lnTo>
                    <a:pt x="1720" y="1145"/>
                  </a:lnTo>
                  <a:lnTo>
                    <a:pt x="1688" y="1159"/>
                  </a:lnTo>
                  <a:lnTo>
                    <a:pt x="1653" y="1169"/>
                  </a:lnTo>
                  <a:lnTo>
                    <a:pt x="1616" y="1172"/>
                  </a:lnTo>
                  <a:lnTo>
                    <a:pt x="1579" y="1169"/>
                  </a:lnTo>
                  <a:lnTo>
                    <a:pt x="1544" y="1159"/>
                  </a:lnTo>
                  <a:lnTo>
                    <a:pt x="1512" y="1145"/>
                  </a:lnTo>
                  <a:lnTo>
                    <a:pt x="1482" y="1123"/>
                  </a:lnTo>
                  <a:lnTo>
                    <a:pt x="1457" y="1098"/>
                  </a:lnTo>
                  <a:lnTo>
                    <a:pt x="1437" y="1069"/>
                  </a:lnTo>
                  <a:lnTo>
                    <a:pt x="1422" y="1037"/>
                  </a:lnTo>
                  <a:lnTo>
                    <a:pt x="1412" y="1002"/>
                  </a:lnTo>
                  <a:lnTo>
                    <a:pt x="1409" y="965"/>
                  </a:lnTo>
                  <a:lnTo>
                    <a:pt x="1412" y="927"/>
                  </a:lnTo>
                  <a:lnTo>
                    <a:pt x="1422" y="893"/>
                  </a:lnTo>
                  <a:lnTo>
                    <a:pt x="1437" y="859"/>
                  </a:lnTo>
                  <a:lnTo>
                    <a:pt x="1457" y="830"/>
                  </a:lnTo>
                  <a:lnTo>
                    <a:pt x="1482" y="806"/>
                  </a:lnTo>
                  <a:lnTo>
                    <a:pt x="1511" y="785"/>
                  </a:lnTo>
                  <a:lnTo>
                    <a:pt x="1543" y="770"/>
                  </a:lnTo>
                  <a:lnTo>
                    <a:pt x="1579" y="760"/>
                  </a:lnTo>
                  <a:lnTo>
                    <a:pt x="1616" y="757"/>
                  </a:lnTo>
                  <a:close/>
                  <a:moveTo>
                    <a:pt x="1547" y="315"/>
                  </a:moveTo>
                  <a:lnTo>
                    <a:pt x="1544" y="319"/>
                  </a:lnTo>
                  <a:lnTo>
                    <a:pt x="1540" y="327"/>
                  </a:lnTo>
                  <a:lnTo>
                    <a:pt x="1533" y="340"/>
                  </a:lnTo>
                  <a:lnTo>
                    <a:pt x="1526" y="356"/>
                  </a:lnTo>
                  <a:lnTo>
                    <a:pt x="1517" y="374"/>
                  </a:lnTo>
                  <a:lnTo>
                    <a:pt x="1508" y="394"/>
                  </a:lnTo>
                  <a:lnTo>
                    <a:pt x="1500" y="415"/>
                  </a:lnTo>
                  <a:lnTo>
                    <a:pt x="1492" y="435"/>
                  </a:lnTo>
                  <a:lnTo>
                    <a:pt x="1485" y="454"/>
                  </a:lnTo>
                  <a:lnTo>
                    <a:pt x="1477" y="470"/>
                  </a:lnTo>
                  <a:lnTo>
                    <a:pt x="1473" y="482"/>
                  </a:lnTo>
                  <a:lnTo>
                    <a:pt x="1469" y="491"/>
                  </a:lnTo>
                  <a:lnTo>
                    <a:pt x="1468" y="494"/>
                  </a:lnTo>
                  <a:lnTo>
                    <a:pt x="1389" y="526"/>
                  </a:lnTo>
                  <a:lnTo>
                    <a:pt x="1387" y="525"/>
                  </a:lnTo>
                  <a:lnTo>
                    <a:pt x="1379" y="522"/>
                  </a:lnTo>
                  <a:lnTo>
                    <a:pt x="1368" y="517"/>
                  </a:lnTo>
                  <a:lnTo>
                    <a:pt x="1355" y="511"/>
                  </a:lnTo>
                  <a:lnTo>
                    <a:pt x="1339" y="504"/>
                  </a:lnTo>
                  <a:lnTo>
                    <a:pt x="1321" y="495"/>
                  </a:lnTo>
                  <a:lnTo>
                    <a:pt x="1302" y="487"/>
                  </a:lnTo>
                  <a:lnTo>
                    <a:pt x="1284" y="480"/>
                  </a:lnTo>
                  <a:lnTo>
                    <a:pt x="1265" y="472"/>
                  </a:lnTo>
                  <a:lnTo>
                    <a:pt x="1249" y="465"/>
                  </a:lnTo>
                  <a:lnTo>
                    <a:pt x="1235" y="460"/>
                  </a:lnTo>
                  <a:lnTo>
                    <a:pt x="1223" y="455"/>
                  </a:lnTo>
                  <a:lnTo>
                    <a:pt x="1214" y="453"/>
                  </a:lnTo>
                  <a:lnTo>
                    <a:pt x="1210" y="453"/>
                  </a:lnTo>
                  <a:lnTo>
                    <a:pt x="1109" y="554"/>
                  </a:lnTo>
                  <a:lnTo>
                    <a:pt x="1109" y="558"/>
                  </a:lnTo>
                  <a:lnTo>
                    <a:pt x="1111" y="566"/>
                  </a:lnTo>
                  <a:lnTo>
                    <a:pt x="1115" y="578"/>
                  </a:lnTo>
                  <a:lnTo>
                    <a:pt x="1120" y="593"/>
                  </a:lnTo>
                  <a:lnTo>
                    <a:pt x="1127" y="611"/>
                  </a:lnTo>
                  <a:lnTo>
                    <a:pt x="1134" y="628"/>
                  </a:lnTo>
                  <a:lnTo>
                    <a:pt x="1142" y="648"/>
                  </a:lnTo>
                  <a:lnTo>
                    <a:pt x="1149" y="667"/>
                  </a:lnTo>
                  <a:lnTo>
                    <a:pt x="1157" y="685"/>
                  </a:lnTo>
                  <a:lnTo>
                    <a:pt x="1164" y="702"/>
                  </a:lnTo>
                  <a:lnTo>
                    <a:pt x="1170" y="716"/>
                  </a:lnTo>
                  <a:lnTo>
                    <a:pt x="1174" y="727"/>
                  </a:lnTo>
                  <a:lnTo>
                    <a:pt x="1178" y="734"/>
                  </a:lnTo>
                  <a:lnTo>
                    <a:pt x="1179" y="736"/>
                  </a:lnTo>
                  <a:lnTo>
                    <a:pt x="1147" y="816"/>
                  </a:lnTo>
                  <a:lnTo>
                    <a:pt x="1144" y="817"/>
                  </a:lnTo>
                  <a:lnTo>
                    <a:pt x="1135" y="819"/>
                  </a:lnTo>
                  <a:lnTo>
                    <a:pt x="1122" y="825"/>
                  </a:lnTo>
                  <a:lnTo>
                    <a:pt x="1106" y="830"/>
                  </a:lnTo>
                  <a:lnTo>
                    <a:pt x="1088" y="837"/>
                  </a:lnTo>
                  <a:lnTo>
                    <a:pt x="1068" y="845"/>
                  </a:lnTo>
                  <a:lnTo>
                    <a:pt x="1048" y="854"/>
                  </a:lnTo>
                  <a:lnTo>
                    <a:pt x="1028" y="861"/>
                  </a:lnTo>
                  <a:lnTo>
                    <a:pt x="1008" y="869"/>
                  </a:lnTo>
                  <a:lnTo>
                    <a:pt x="993" y="876"/>
                  </a:lnTo>
                  <a:lnTo>
                    <a:pt x="980" y="883"/>
                  </a:lnTo>
                  <a:lnTo>
                    <a:pt x="972" y="887"/>
                  </a:lnTo>
                  <a:lnTo>
                    <a:pt x="968" y="890"/>
                  </a:lnTo>
                  <a:lnTo>
                    <a:pt x="968" y="1032"/>
                  </a:lnTo>
                  <a:lnTo>
                    <a:pt x="972" y="1036"/>
                  </a:lnTo>
                  <a:lnTo>
                    <a:pt x="978" y="1040"/>
                  </a:lnTo>
                  <a:lnTo>
                    <a:pt x="990" y="1046"/>
                  </a:lnTo>
                  <a:lnTo>
                    <a:pt x="1004" y="1052"/>
                  </a:lnTo>
                  <a:lnTo>
                    <a:pt x="1020" y="1060"/>
                  </a:lnTo>
                  <a:lnTo>
                    <a:pt x="1039" y="1068"/>
                  </a:lnTo>
                  <a:lnTo>
                    <a:pt x="1057" y="1076"/>
                  </a:lnTo>
                  <a:lnTo>
                    <a:pt x="1077" y="1084"/>
                  </a:lnTo>
                  <a:lnTo>
                    <a:pt x="1094" y="1091"/>
                  </a:lnTo>
                  <a:lnTo>
                    <a:pt x="1111" y="1098"/>
                  </a:lnTo>
                  <a:lnTo>
                    <a:pt x="1126" y="1103"/>
                  </a:lnTo>
                  <a:lnTo>
                    <a:pt x="1136" y="1108"/>
                  </a:lnTo>
                  <a:lnTo>
                    <a:pt x="1144" y="1111"/>
                  </a:lnTo>
                  <a:lnTo>
                    <a:pt x="1146" y="1112"/>
                  </a:lnTo>
                  <a:lnTo>
                    <a:pt x="1179" y="1192"/>
                  </a:lnTo>
                  <a:lnTo>
                    <a:pt x="1178" y="1195"/>
                  </a:lnTo>
                  <a:lnTo>
                    <a:pt x="1174" y="1201"/>
                  </a:lnTo>
                  <a:lnTo>
                    <a:pt x="1170" y="1212"/>
                  </a:lnTo>
                  <a:lnTo>
                    <a:pt x="1164" y="1226"/>
                  </a:lnTo>
                  <a:lnTo>
                    <a:pt x="1156" y="1242"/>
                  </a:lnTo>
                  <a:lnTo>
                    <a:pt x="1148" y="1260"/>
                  </a:lnTo>
                  <a:lnTo>
                    <a:pt x="1140" y="1279"/>
                  </a:lnTo>
                  <a:lnTo>
                    <a:pt x="1131" y="1298"/>
                  </a:lnTo>
                  <a:lnTo>
                    <a:pt x="1123" y="1316"/>
                  </a:lnTo>
                  <a:lnTo>
                    <a:pt x="1117" y="1332"/>
                  </a:lnTo>
                  <a:lnTo>
                    <a:pt x="1111" y="1347"/>
                  </a:lnTo>
                  <a:lnTo>
                    <a:pt x="1107" y="1359"/>
                  </a:lnTo>
                  <a:lnTo>
                    <a:pt x="1105" y="1367"/>
                  </a:lnTo>
                  <a:lnTo>
                    <a:pt x="1105" y="1371"/>
                  </a:lnTo>
                  <a:lnTo>
                    <a:pt x="1205" y="1471"/>
                  </a:lnTo>
                  <a:lnTo>
                    <a:pt x="1209" y="1471"/>
                  </a:lnTo>
                  <a:lnTo>
                    <a:pt x="1218" y="1470"/>
                  </a:lnTo>
                  <a:lnTo>
                    <a:pt x="1230" y="1465"/>
                  </a:lnTo>
                  <a:lnTo>
                    <a:pt x="1245" y="1461"/>
                  </a:lnTo>
                  <a:lnTo>
                    <a:pt x="1261" y="1454"/>
                  </a:lnTo>
                  <a:lnTo>
                    <a:pt x="1280" y="1447"/>
                  </a:lnTo>
                  <a:lnTo>
                    <a:pt x="1299" y="1439"/>
                  </a:lnTo>
                  <a:lnTo>
                    <a:pt x="1318" y="1431"/>
                  </a:lnTo>
                  <a:lnTo>
                    <a:pt x="1336" y="1424"/>
                  </a:lnTo>
                  <a:lnTo>
                    <a:pt x="1352" y="1417"/>
                  </a:lnTo>
                  <a:lnTo>
                    <a:pt x="1366" y="1411"/>
                  </a:lnTo>
                  <a:lnTo>
                    <a:pt x="1377" y="1407"/>
                  </a:lnTo>
                  <a:lnTo>
                    <a:pt x="1385" y="1403"/>
                  </a:lnTo>
                  <a:lnTo>
                    <a:pt x="1387" y="1402"/>
                  </a:lnTo>
                  <a:lnTo>
                    <a:pt x="1466" y="1435"/>
                  </a:lnTo>
                  <a:lnTo>
                    <a:pt x="1467" y="1438"/>
                  </a:lnTo>
                  <a:lnTo>
                    <a:pt x="1470" y="1447"/>
                  </a:lnTo>
                  <a:lnTo>
                    <a:pt x="1476" y="1459"/>
                  </a:lnTo>
                  <a:lnTo>
                    <a:pt x="1481" y="1475"/>
                  </a:lnTo>
                  <a:lnTo>
                    <a:pt x="1489" y="1494"/>
                  </a:lnTo>
                  <a:lnTo>
                    <a:pt x="1496" y="1514"/>
                  </a:lnTo>
                  <a:lnTo>
                    <a:pt x="1504" y="1534"/>
                  </a:lnTo>
                  <a:lnTo>
                    <a:pt x="1512" y="1554"/>
                  </a:lnTo>
                  <a:lnTo>
                    <a:pt x="1520" y="1573"/>
                  </a:lnTo>
                  <a:lnTo>
                    <a:pt x="1527" y="1589"/>
                  </a:lnTo>
                  <a:lnTo>
                    <a:pt x="1533" y="1602"/>
                  </a:lnTo>
                  <a:lnTo>
                    <a:pt x="1538" y="1610"/>
                  </a:lnTo>
                  <a:lnTo>
                    <a:pt x="1541" y="1613"/>
                  </a:lnTo>
                  <a:lnTo>
                    <a:pt x="1683" y="1613"/>
                  </a:lnTo>
                  <a:lnTo>
                    <a:pt x="1686" y="1610"/>
                  </a:lnTo>
                  <a:lnTo>
                    <a:pt x="1692" y="1602"/>
                  </a:lnTo>
                  <a:lnTo>
                    <a:pt x="1698" y="1589"/>
                  </a:lnTo>
                  <a:lnTo>
                    <a:pt x="1706" y="1573"/>
                  </a:lnTo>
                  <a:lnTo>
                    <a:pt x="1713" y="1554"/>
                  </a:lnTo>
                  <a:lnTo>
                    <a:pt x="1722" y="1534"/>
                  </a:lnTo>
                  <a:lnTo>
                    <a:pt x="1731" y="1514"/>
                  </a:lnTo>
                  <a:lnTo>
                    <a:pt x="1739" y="1494"/>
                  </a:lnTo>
                  <a:lnTo>
                    <a:pt x="1747" y="1475"/>
                  </a:lnTo>
                  <a:lnTo>
                    <a:pt x="1753" y="1459"/>
                  </a:lnTo>
                  <a:lnTo>
                    <a:pt x="1759" y="1447"/>
                  </a:lnTo>
                  <a:lnTo>
                    <a:pt x="1762" y="1438"/>
                  </a:lnTo>
                  <a:lnTo>
                    <a:pt x="1763" y="1435"/>
                  </a:lnTo>
                  <a:lnTo>
                    <a:pt x="1842" y="1402"/>
                  </a:lnTo>
                  <a:lnTo>
                    <a:pt x="1845" y="1403"/>
                  </a:lnTo>
                  <a:lnTo>
                    <a:pt x="1852" y="1407"/>
                  </a:lnTo>
                  <a:lnTo>
                    <a:pt x="1862" y="1411"/>
                  </a:lnTo>
                  <a:lnTo>
                    <a:pt x="1876" y="1418"/>
                  </a:lnTo>
                  <a:lnTo>
                    <a:pt x="1892" y="1425"/>
                  </a:lnTo>
                  <a:lnTo>
                    <a:pt x="1910" y="1433"/>
                  </a:lnTo>
                  <a:lnTo>
                    <a:pt x="1929" y="1441"/>
                  </a:lnTo>
                  <a:lnTo>
                    <a:pt x="1948" y="1450"/>
                  </a:lnTo>
                  <a:lnTo>
                    <a:pt x="1965" y="1458"/>
                  </a:lnTo>
                  <a:lnTo>
                    <a:pt x="1982" y="1464"/>
                  </a:lnTo>
                  <a:lnTo>
                    <a:pt x="1996" y="1470"/>
                  </a:lnTo>
                  <a:lnTo>
                    <a:pt x="2008" y="1473"/>
                  </a:lnTo>
                  <a:lnTo>
                    <a:pt x="2017" y="1475"/>
                  </a:lnTo>
                  <a:lnTo>
                    <a:pt x="2020" y="1475"/>
                  </a:lnTo>
                  <a:lnTo>
                    <a:pt x="2122" y="1374"/>
                  </a:lnTo>
                  <a:lnTo>
                    <a:pt x="2122" y="1371"/>
                  </a:lnTo>
                  <a:lnTo>
                    <a:pt x="2120" y="1362"/>
                  </a:lnTo>
                  <a:lnTo>
                    <a:pt x="2116" y="1351"/>
                  </a:lnTo>
                  <a:lnTo>
                    <a:pt x="2110" y="1336"/>
                  </a:lnTo>
                  <a:lnTo>
                    <a:pt x="2104" y="1319"/>
                  </a:lnTo>
                  <a:lnTo>
                    <a:pt x="2097" y="1300"/>
                  </a:lnTo>
                  <a:lnTo>
                    <a:pt x="2089" y="1281"/>
                  </a:lnTo>
                  <a:lnTo>
                    <a:pt x="2081" y="1262"/>
                  </a:lnTo>
                  <a:lnTo>
                    <a:pt x="2073" y="1245"/>
                  </a:lnTo>
                  <a:lnTo>
                    <a:pt x="2067" y="1228"/>
                  </a:lnTo>
                  <a:lnTo>
                    <a:pt x="2060" y="1213"/>
                  </a:lnTo>
                  <a:lnTo>
                    <a:pt x="2056" y="1202"/>
                  </a:lnTo>
                  <a:lnTo>
                    <a:pt x="2053" y="1195"/>
                  </a:lnTo>
                  <a:lnTo>
                    <a:pt x="2052" y="1192"/>
                  </a:lnTo>
                  <a:lnTo>
                    <a:pt x="2084" y="1113"/>
                  </a:lnTo>
                  <a:lnTo>
                    <a:pt x="2087" y="1112"/>
                  </a:lnTo>
                  <a:lnTo>
                    <a:pt x="2096" y="1109"/>
                  </a:lnTo>
                  <a:lnTo>
                    <a:pt x="2108" y="1105"/>
                  </a:lnTo>
                  <a:lnTo>
                    <a:pt x="2124" y="1099"/>
                  </a:lnTo>
                  <a:lnTo>
                    <a:pt x="2143" y="1091"/>
                  </a:lnTo>
                  <a:lnTo>
                    <a:pt x="2163" y="1084"/>
                  </a:lnTo>
                  <a:lnTo>
                    <a:pt x="2184" y="1076"/>
                  </a:lnTo>
                  <a:lnTo>
                    <a:pt x="2203" y="1068"/>
                  </a:lnTo>
                  <a:lnTo>
                    <a:pt x="2222" y="1060"/>
                  </a:lnTo>
                  <a:lnTo>
                    <a:pt x="2238" y="1052"/>
                  </a:lnTo>
                  <a:lnTo>
                    <a:pt x="2251" y="1047"/>
                  </a:lnTo>
                  <a:lnTo>
                    <a:pt x="2260" y="1042"/>
                  </a:lnTo>
                  <a:lnTo>
                    <a:pt x="2263" y="1039"/>
                  </a:lnTo>
                  <a:lnTo>
                    <a:pt x="2263" y="1039"/>
                  </a:lnTo>
                  <a:lnTo>
                    <a:pt x="2263" y="896"/>
                  </a:lnTo>
                  <a:lnTo>
                    <a:pt x="2261" y="894"/>
                  </a:lnTo>
                  <a:lnTo>
                    <a:pt x="2253" y="889"/>
                  </a:lnTo>
                  <a:lnTo>
                    <a:pt x="2242" y="883"/>
                  </a:lnTo>
                  <a:lnTo>
                    <a:pt x="2228" y="876"/>
                  </a:lnTo>
                  <a:lnTo>
                    <a:pt x="2211" y="868"/>
                  </a:lnTo>
                  <a:lnTo>
                    <a:pt x="2194" y="860"/>
                  </a:lnTo>
                  <a:lnTo>
                    <a:pt x="2174" y="853"/>
                  </a:lnTo>
                  <a:lnTo>
                    <a:pt x="2156" y="845"/>
                  </a:lnTo>
                  <a:lnTo>
                    <a:pt x="2137" y="837"/>
                  </a:lnTo>
                  <a:lnTo>
                    <a:pt x="2121" y="830"/>
                  </a:lnTo>
                  <a:lnTo>
                    <a:pt x="2107" y="825"/>
                  </a:lnTo>
                  <a:lnTo>
                    <a:pt x="2095" y="820"/>
                  </a:lnTo>
                  <a:lnTo>
                    <a:pt x="2089" y="818"/>
                  </a:lnTo>
                  <a:lnTo>
                    <a:pt x="2085" y="817"/>
                  </a:lnTo>
                  <a:lnTo>
                    <a:pt x="2054" y="737"/>
                  </a:lnTo>
                  <a:lnTo>
                    <a:pt x="2055" y="735"/>
                  </a:lnTo>
                  <a:lnTo>
                    <a:pt x="2058" y="727"/>
                  </a:lnTo>
                  <a:lnTo>
                    <a:pt x="2062" y="717"/>
                  </a:lnTo>
                  <a:lnTo>
                    <a:pt x="2069" y="703"/>
                  </a:lnTo>
                  <a:lnTo>
                    <a:pt x="2077" y="687"/>
                  </a:lnTo>
                  <a:lnTo>
                    <a:pt x="2084" y="669"/>
                  </a:lnTo>
                  <a:lnTo>
                    <a:pt x="2093" y="650"/>
                  </a:lnTo>
                  <a:lnTo>
                    <a:pt x="2100" y="632"/>
                  </a:lnTo>
                  <a:lnTo>
                    <a:pt x="2108" y="614"/>
                  </a:lnTo>
                  <a:lnTo>
                    <a:pt x="2116" y="597"/>
                  </a:lnTo>
                  <a:lnTo>
                    <a:pt x="2121" y="583"/>
                  </a:lnTo>
                  <a:lnTo>
                    <a:pt x="2124" y="571"/>
                  </a:lnTo>
                  <a:lnTo>
                    <a:pt x="2126" y="563"/>
                  </a:lnTo>
                  <a:lnTo>
                    <a:pt x="2126" y="558"/>
                  </a:lnTo>
                  <a:lnTo>
                    <a:pt x="2026" y="457"/>
                  </a:lnTo>
                  <a:lnTo>
                    <a:pt x="2021" y="457"/>
                  </a:lnTo>
                  <a:lnTo>
                    <a:pt x="2014" y="460"/>
                  </a:lnTo>
                  <a:lnTo>
                    <a:pt x="2002" y="463"/>
                  </a:lnTo>
                  <a:lnTo>
                    <a:pt x="1987" y="468"/>
                  </a:lnTo>
                  <a:lnTo>
                    <a:pt x="1969" y="475"/>
                  </a:lnTo>
                  <a:lnTo>
                    <a:pt x="1951" y="482"/>
                  </a:lnTo>
                  <a:lnTo>
                    <a:pt x="1932" y="489"/>
                  </a:lnTo>
                  <a:lnTo>
                    <a:pt x="1913" y="497"/>
                  </a:lnTo>
                  <a:lnTo>
                    <a:pt x="1895" y="505"/>
                  </a:lnTo>
                  <a:lnTo>
                    <a:pt x="1879" y="512"/>
                  </a:lnTo>
                  <a:lnTo>
                    <a:pt x="1865" y="517"/>
                  </a:lnTo>
                  <a:lnTo>
                    <a:pt x="1853" y="523"/>
                  </a:lnTo>
                  <a:lnTo>
                    <a:pt x="1847" y="525"/>
                  </a:lnTo>
                  <a:lnTo>
                    <a:pt x="1843" y="526"/>
                  </a:lnTo>
                  <a:lnTo>
                    <a:pt x="1765" y="494"/>
                  </a:lnTo>
                  <a:lnTo>
                    <a:pt x="1764" y="492"/>
                  </a:lnTo>
                  <a:lnTo>
                    <a:pt x="1761" y="483"/>
                  </a:lnTo>
                  <a:lnTo>
                    <a:pt x="1756" y="471"/>
                  </a:lnTo>
                  <a:lnTo>
                    <a:pt x="1750" y="454"/>
                  </a:lnTo>
                  <a:lnTo>
                    <a:pt x="1743" y="435"/>
                  </a:lnTo>
                  <a:lnTo>
                    <a:pt x="1735" y="415"/>
                  </a:lnTo>
                  <a:lnTo>
                    <a:pt x="1727" y="395"/>
                  </a:lnTo>
                  <a:lnTo>
                    <a:pt x="1719" y="374"/>
                  </a:lnTo>
                  <a:lnTo>
                    <a:pt x="1711" y="356"/>
                  </a:lnTo>
                  <a:lnTo>
                    <a:pt x="1705" y="340"/>
                  </a:lnTo>
                  <a:lnTo>
                    <a:pt x="1698" y="327"/>
                  </a:lnTo>
                  <a:lnTo>
                    <a:pt x="1694" y="319"/>
                  </a:lnTo>
                  <a:lnTo>
                    <a:pt x="1691" y="315"/>
                  </a:lnTo>
                  <a:lnTo>
                    <a:pt x="1547" y="315"/>
                  </a:lnTo>
                  <a:close/>
                  <a:moveTo>
                    <a:pt x="1491" y="0"/>
                  </a:moveTo>
                  <a:lnTo>
                    <a:pt x="1542" y="1"/>
                  </a:lnTo>
                  <a:lnTo>
                    <a:pt x="1595" y="3"/>
                  </a:lnTo>
                  <a:lnTo>
                    <a:pt x="1646" y="7"/>
                  </a:lnTo>
                  <a:lnTo>
                    <a:pt x="1698" y="11"/>
                  </a:lnTo>
                  <a:lnTo>
                    <a:pt x="1750" y="19"/>
                  </a:lnTo>
                  <a:lnTo>
                    <a:pt x="1802" y="27"/>
                  </a:lnTo>
                  <a:lnTo>
                    <a:pt x="1853" y="38"/>
                  </a:lnTo>
                  <a:lnTo>
                    <a:pt x="1903" y="50"/>
                  </a:lnTo>
                  <a:lnTo>
                    <a:pt x="1954" y="63"/>
                  </a:lnTo>
                  <a:lnTo>
                    <a:pt x="2004" y="76"/>
                  </a:lnTo>
                  <a:lnTo>
                    <a:pt x="2054" y="93"/>
                  </a:lnTo>
                  <a:lnTo>
                    <a:pt x="2096" y="109"/>
                  </a:lnTo>
                  <a:lnTo>
                    <a:pt x="2137" y="126"/>
                  </a:lnTo>
                  <a:lnTo>
                    <a:pt x="2180" y="143"/>
                  </a:lnTo>
                  <a:lnTo>
                    <a:pt x="2220" y="161"/>
                  </a:lnTo>
                  <a:lnTo>
                    <a:pt x="2259" y="181"/>
                  </a:lnTo>
                  <a:lnTo>
                    <a:pt x="2297" y="202"/>
                  </a:lnTo>
                  <a:lnTo>
                    <a:pt x="2334" y="223"/>
                  </a:lnTo>
                  <a:lnTo>
                    <a:pt x="2370" y="246"/>
                  </a:lnTo>
                  <a:lnTo>
                    <a:pt x="2405" y="272"/>
                  </a:lnTo>
                  <a:lnTo>
                    <a:pt x="2441" y="297"/>
                  </a:lnTo>
                  <a:lnTo>
                    <a:pt x="2370" y="324"/>
                  </a:lnTo>
                  <a:lnTo>
                    <a:pt x="2403" y="354"/>
                  </a:lnTo>
                  <a:lnTo>
                    <a:pt x="2434" y="384"/>
                  </a:lnTo>
                  <a:lnTo>
                    <a:pt x="2465" y="415"/>
                  </a:lnTo>
                  <a:lnTo>
                    <a:pt x="2494" y="451"/>
                  </a:lnTo>
                  <a:lnTo>
                    <a:pt x="2522" y="486"/>
                  </a:lnTo>
                  <a:lnTo>
                    <a:pt x="2553" y="528"/>
                  </a:lnTo>
                  <a:lnTo>
                    <a:pt x="2583" y="573"/>
                  </a:lnTo>
                  <a:lnTo>
                    <a:pt x="2613" y="617"/>
                  </a:lnTo>
                  <a:lnTo>
                    <a:pt x="2640" y="665"/>
                  </a:lnTo>
                  <a:lnTo>
                    <a:pt x="2563" y="714"/>
                  </a:lnTo>
                  <a:lnTo>
                    <a:pt x="2614" y="817"/>
                  </a:lnTo>
                  <a:lnTo>
                    <a:pt x="2637" y="867"/>
                  </a:lnTo>
                  <a:lnTo>
                    <a:pt x="2658" y="920"/>
                  </a:lnTo>
                  <a:lnTo>
                    <a:pt x="2679" y="976"/>
                  </a:lnTo>
                  <a:lnTo>
                    <a:pt x="2697" y="1030"/>
                  </a:lnTo>
                  <a:lnTo>
                    <a:pt x="2715" y="1086"/>
                  </a:lnTo>
                  <a:lnTo>
                    <a:pt x="2733" y="1139"/>
                  </a:lnTo>
                  <a:lnTo>
                    <a:pt x="2747" y="1197"/>
                  </a:lnTo>
                  <a:lnTo>
                    <a:pt x="2761" y="1251"/>
                  </a:lnTo>
                  <a:lnTo>
                    <a:pt x="2772" y="1307"/>
                  </a:lnTo>
                  <a:lnTo>
                    <a:pt x="2768" y="1334"/>
                  </a:lnTo>
                  <a:lnTo>
                    <a:pt x="2755" y="1363"/>
                  </a:lnTo>
                  <a:lnTo>
                    <a:pt x="2742" y="1391"/>
                  </a:lnTo>
                  <a:lnTo>
                    <a:pt x="2739" y="1421"/>
                  </a:lnTo>
                  <a:lnTo>
                    <a:pt x="2754" y="1484"/>
                  </a:lnTo>
                  <a:lnTo>
                    <a:pt x="2773" y="1548"/>
                  </a:lnTo>
                  <a:lnTo>
                    <a:pt x="2794" y="1608"/>
                  </a:lnTo>
                  <a:lnTo>
                    <a:pt x="2818" y="1671"/>
                  </a:lnTo>
                  <a:lnTo>
                    <a:pt x="2842" y="1734"/>
                  </a:lnTo>
                  <a:lnTo>
                    <a:pt x="2868" y="1797"/>
                  </a:lnTo>
                  <a:lnTo>
                    <a:pt x="2889" y="1866"/>
                  </a:lnTo>
                  <a:lnTo>
                    <a:pt x="2909" y="1936"/>
                  </a:lnTo>
                  <a:lnTo>
                    <a:pt x="2912" y="1954"/>
                  </a:lnTo>
                  <a:lnTo>
                    <a:pt x="2906" y="1971"/>
                  </a:lnTo>
                  <a:lnTo>
                    <a:pt x="2899" y="1986"/>
                  </a:lnTo>
                  <a:lnTo>
                    <a:pt x="2884" y="2001"/>
                  </a:lnTo>
                  <a:lnTo>
                    <a:pt x="2866" y="2014"/>
                  </a:lnTo>
                  <a:lnTo>
                    <a:pt x="2844" y="2027"/>
                  </a:lnTo>
                  <a:lnTo>
                    <a:pt x="2818" y="2038"/>
                  </a:lnTo>
                  <a:lnTo>
                    <a:pt x="2790" y="2049"/>
                  </a:lnTo>
                  <a:lnTo>
                    <a:pt x="2790" y="2101"/>
                  </a:lnTo>
                  <a:lnTo>
                    <a:pt x="2798" y="2152"/>
                  </a:lnTo>
                  <a:lnTo>
                    <a:pt x="2809" y="2206"/>
                  </a:lnTo>
                  <a:lnTo>
                    <a:pt x="2827" y="2267"/>
                  </a:lnTo>
                  <a:lnTo>
                    <a:pt x="2831" y="2284"/>
                  </a:lnTo>
                  <a:lnTo>
                    <a:pt x="2827" y="2299"/>
                  </a:lnTo>
                  <a:lnTo>
                    <a:pt x="2820" y="2317"/>
                  </a:lnTo>
                  <a:lnTo>
                    <a:pt x="2809" y="2333"/>
                  </a:lnTo>
                  <a:lnTo>
                    <a:pt x="2796" y="2346"/>
                  </a:lnTo>
                  <a:lnTo>
                    <a:pt x="2777" y="2359"/>
                  </a:lnTo>
                  <a:lnTo>
                    <a:pt x="2759" y="2371"/>
                  </a:lnTo>
                  <a:lnTo>
                    <a:pt x="2739" y="2381"/>
                  </a:lnTo>
                  <a:lnTo>
                    <a:pt x="2756" y="2394"/>
                  </a:lnTo>
                  <a:lnTo>
                    <a:pt x="2773" y="2406"/>
                  </a:lnTo>
                  <a:lnTo>
                    <a:pt x="2786" y="2420"/>
                  </a:lnTo>
                  <a:lnTo>
                    <a:pt x="2798" y="2437"/>
                  </a:lnTo>
                  <a:lnTo>
                    <a:pt x="2806" y="2454"/>
                  </a:lnTo>
                  <a:lnTo>
                    <a:pt x="2811" y="2471"/>
                  </a:lnTo>
                  <a:lnTo>
                    <a:pt x="2814" y="2488"/>
                  </a:lnTo>
                  <a:lnTo>
                    <a:pt x="2816" y="2507"/>
                  </a:lnTo>
                  <a:lnTo>
                    <a:pt x="2814" y="2524"/>
                  </a:lnTo>
                  <a:lnTo>
                    <a:pt x="2807" y="2539"/>
                  </a:lnTo>
                  <a:lnTo>
                    <a:pt x="2799" y="2554"/>
                  </a:lnTo>
                  <a:lnTo>
                    <a:pt x="2789" y="2568"/>
                  </a:lnTo>
                  <a:lnTo>
                    <a:pt x="2778" y="2581"/>
                  </a:lnTo>
                  <a:lnTo>
                    <a:pt x="2771" y="2598"/>
                  </a:lnTo>
                  <a:lnTo>
                    <a:pt x="2763" y="2612"/>
                  </a:lnTo>
                  <a:lnTo>
                    <a:pt x="2756" y="2630"/>
                  </a:lnTo>
                  <a:lnTo>
                    <a:pt x="2756" y="2670"/>
                  </a:lnTo>
                  <a:lnTo>
                    <a:pt x="2765" y="2710"/>
                  </a:lnTo>
                  <a:lnTo>
                    <a:pt x="2768" y="2750"/>
                  </a:lnTo>
                  <a:lnTo>
                    <a:pt x="2761" y="2789"/>
                  </a:lnTo>
                  <a:lnTo>
                    <a:pt x="2748" y="2806"/>
                  </a:lnTo>
                  <a:lnTo>
                    <a:pt x="2734" y="2823"/>
                  </a:lnTo>
                  <a:lnTo>
                    <a:pt x="2717" y="2839"/>
                  </a:lnTo>
                  <a:lnTo>
                    <a:pt x="2697" y="2852"/>
                  </a:lnTo>
                  <a:lnTo>
                    <a:pt x="2676" y="2862"/>
                  </a:lnTo>
                  <a:lnTo>
                    <a:pt x="2656" y="2871"/>
                  </a:lnTo>
                  <a:lnTo>
                    <a:pt x="2634" y="2877"/>
                  </a:lnTo>
                  <a:lnTo>
                    <a:pt x="2613" y="2878"/>
                  </a:lnTo>
                  <a:lnTo>
                    <a:pt x="2579" y="2877"/>
                  </a:lnTo>
                  <a:lnTo>
                    <a:pt x="2546" y="2874"/>
                  </a:lnTo>
                  <a:lnTo>
                    <a:pt x="2515" y="2871"/>
                  </a:lnTo>
                  <a:lnTo>
                    <a:pt x="2586" y="2870"/>
                  </a:lnTo>
                  <a:lnTo>
                    <a:pt x="2558" y="2867"/>
                  </a:lnTo>
                  <a:lnTo>
                    <a:pt x="2528" y="2862"/>
                  </a:lnTo>
                  <a:lnTo>
                    <a:pt x="2502" y="2861"/>
                  </a:lnTo>
                  <a:lnTo>
                    <a:pt x="2475" y="2857"/>
                  </a:lnTo>
                  <a:lnTo>
                    <a:pt x="2446" y="2856"/>
                  </a:lnTo>
                  <a:lnTo>
                    <a:pt x="2418" y="2852"/>
                  </a:lnTo>
                  <a:lnTo>
                    <a:pt x="2412" y="2852"/>
                  </a:lnTo>
                  <a:lnTo>
                    <a:pt x="2382" y="2854"/>
                  </a:lnTo>
                  <a:lnTo>
                    <a:pt x="2352" y="2857"/>
                  </a:lnTo>
                  <a:lnTo>
                    <a:pt x="2329" y="2861"/>
                  </a:lnTo>
                  <a:lnTo>
                    <a:pt x="2306" y="2869"/>
                  </a:lnTo>
                  <a:lnTo>
                    <a:pt x="2288" y="2876"/>
                  </a:lnTo>
                  <a:lnTo>
                    <a:pt x="2270" y="2886"/>
                  </a:lnTo>
                  <a:lnTo>
                    <a:pt x="2258" y="2899"/>
                  </a:lnTo>
                  <a:lnTo>
                    <a:pt x="2248" y="2916"/>
                  </a:lnTo>
                  <a:lnTo>
                    <a:pt x="2238" y="2934"/>
                  </a:lnTo>
                  <a:lnTo>
                    <a:pt x="2234" y="2959"/>
                  </a:lnTo>
                  <a:lnTo>
                    <a:pt x="2224" y="3058"/>
                  </a:lnTo>
                  <a:lnTo>
                    <a:pt x="2218" y="3253"/>
                  </a:lnTo>
                  <a:lnTo>
                    <a:pt x="2214" y="3341"/>
                  </a:lnTo>
                  <a:lnTo>
                    <a:pt x="2214" y="3427"/>
                  </a:lnTo>
                  <a:lnTo>
                    <a:pt x="2208" y="3456"/>
                  </a:lnTo>
                  <a:lnTo>
                    <a:pt x="754" y="3456"/>
                  </a:lnTo>
                  <a:lnTo>
                    <a:pt x="750" y="3182"/>
                  </a:lnTo>
                  <a:lnTo>
                    <a:pt x="749" y="3094"/>
                  </a:lnTo>
                  <a:lnTo>
                    <a:pt x="749" y="3091"/>
                  </a:lnTo>
                  <a:lnTo>
                    <a:pt x="749" y="3079"/>
                  </a:lnTo>
                  <a:lnTo>
                    <a:pt x="748" y="3059"/>
                  </a:lnTo>
                  <a:lnTo>
                    <a:pt x="747" y="3033"/>
                  </a:lnTo>
                  <a:lnTo>
                    <a:pt x="744" y="3000"/>
                  </a:lnTo>
                  <a:lnTo>
                    <a:pt x="738" y="2961"/>
                  </a:lnTo>
                  <a:lnTo>
                    <a:pt x="730" y="2917"/>
                  </a:lnTo>
                  <a:lnTo>
                    <a:pt x="719" y="2868"/>
                  </a:lnTo>
                  <a:lnTo>
                    <a:pt x="705" y="2813"/>
                  </a:lnTo>
                  <a:lnTo>
                    <a:pt x="686" y="2755"/>
                  </a:lnTo>
                  <a:lnTo>
                    <a:pt x="664" y="2693"/>
                  </a:lnTo>
                  <a:lnTo>
                    <a:pt x="637" y="2628"/>
                  </a:lnTo>
                  <a:lnTo>
                    <a:pt x="603" y="2560"/>
                  </a:lnTo>
                  <a:lnTo>
                    <a:pt x="565" y="2489"/>
                  </a:lnTo>
                  <a:lnTo>
                    <a:pt x="519" y="2418"/>
                  </a:lnTo>
                  <a:lnTo>
                    <a:pt x="467" y="2344"/>
                  </a:lnTo>
                  <a:lnTo>
                    <a:pt x="408" y="2269"/>
                  </a:lnTo>
                  <a:lnTo>
                    <a:pt x="340" y="2195"/>
                  </a:lnTo>
                  <a:lnTo>
                    <a:pt x="89" y="1776"/>
                  </a:lnTo>
                  <a:lnTo>
                    <a:pt x="55" y="1679"/>
                  </a:lnTo>
                  <a:lnTo>
                    <a:pt x="28" y="1579"/>
                  </a:lnTo>
                  <a:lnTo>
                    <a:pt x="12" y="1475"/>
                  </a:lnTo>
                  <a:lnTo>
                    <a:pt x="2" y="1372"/>
                  </a:lnTo>
                  <a:lnTo>
                    <a:pt x="0" y="1268"/>
                  </a:lnTo>
                  <a:lnTo>
                    <a:pt x="5" y="1163"/>
                  </a:lnTo>
                  <a:lnTo>
                    <a:pt x="20" y="1058"/>
                  </a:lnTo>
                  <a:lnTo>
                    <a:pt x="29" y="1008"/>
                  </a:lnTo>
                  <a:lnTo>
                    <a:pt x="42" y="957"/>
                  </a:lnTo>
                  <a:lnTo>
                    <a:pt x="57" y="907"/>
                  </a:lnTo>
                  <a:lnTo>
                    <a:pt x="74" y="858"/>
                  </a:lnTo>
                  <a:lnTo>
                    <a:pt x="93" y="809"/>
                  </a:lnTo>
                  <a:lnTo>
                    <a:pt x="114" y="760"/>
                  </a:lnTo>
                  <a:lnTo>
                    <a:pt x="138" y="714"/>
                  </a:lnTo>
                  <a:lnTo>
                    <a:pt x="164" y="667"/>
                  </a:lnTo>
                  <a:lnTo>
                    <a:pt x="191" y="621"/>
                  </a:lnTo>
                  <a:lnTo>
                    <a:pt x="219" y="576"/>
                  </a:lnTo>
                  <a:lnTo>
                    <a:pt x="250" y="535"/>
                  </a:lnTo>
                  <a:lnTo>
                    <a:pt x="283" y="493"/>
                  </a:lnTo>
                  <a:lnTo>
                    <a:pt x="317" y="453"/>
                  </a:lnTo>
                  <a:lnTo>
                    <a:pt x="351" y="415"/>
                  </a:lnTo>
                  <a:lnTo>
                    <a:pt x="388" y="380"/>
                  </a:lnTo>
                  <a:lnTo>
                    <a:pt x="426" y="345"/>
                  </a:lnTo>
                  <a:lnTo>
                    <a:pt x="468" y="312"/>
                  </a:lnTo>
                  <a:lnTo>
                    <a:pt x="512" y="279"/>
                  </a:lnTo>
                  <a:lnTo>
                    <a:pt x="556" y="249"/>
                  </a:lnTo>
                  <a:lnTo>
                    <a:pt x="604" y="220"/>
                  </a:lnTo>
                  <a:lnTo>
                    <a:pt x="652" y="194"/>
                  </a:lnTo>
                  <a:lnTo>
                    <a:pt x="703" y="171"/>
                  </a:lnTo>
                  <a:lnTo>
                    <a:pt x="753" y="146"/>
                  </a:lnTo>
                  <a:lnTo>
                    <a:pt x="804" y="126"/>
                  </a:lnTo>
                  <a:lnTo>
                    <a:pt x="856" y="108"/>
                  </a:lnTo>
                  <a:lnTo>
                    <a:pt x="909" y="90"/>
                  </a:lnTo>
                  <a:lnTo>
                    <a:pt x="962" y="74"/>
                  </a:lnTo>
                  <a:lnTo>
                    <a:pt x="1015" y="59"/>
                  </a:lnTo>
                  <a:lnTo>
                    <a:pt x="1069" y="48"/>
                  </a:lnTo>
                  <a:lnTo>
                    <a:pt x="1123" y="38"/>
                  </a:lnTo>
                  <a:lnTo>
                    <a:pt x="1177" y="27"/>
                  </a:lnTo>
                  <a:lnTo>
                    <a:pt x="1230" y="19"/>
                  </a:lnTo>
                  <a:lnTo>
                    <a:pt x="1281" y="11"/>
                  </a:lnTo>
                  <a:lnTo>
                    <a:pt x="1334" y="7"/>
                  </a:lnTo>
                  <a:lnTo>
                    <a:pt x="1385" y="3"/>
                  </a:lnTo>
                  <a:lnTo>
                    <a:pt x="1437" y="1"/>
                  </a:lnTo>
                  <a:lnTo>
                    <a:pt x="1491" y="0"/>
                  </a:lnTo>
                  <a:close/>
                </a:path>
              </a:pathLst>
            </a:custGeom>
            <a:solidFill>
              <a:srgbClr val="00B050"/>
            </a:solidFill>
            <a:ln w="0">
              <a:noFill/>
              <a:prstDash val="solid"/>
              <a:round/>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6778956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5461A-58C4-B421-EEE7-BA28C8231E2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BA5567C-E438-F60B-CABA-AE409DF22698}"/>
              </a:ext>
            </a:extLst>
          </p:cNvPr>
          <p:cNvGrpSpPr/>
          <p:nvPr/>
        </p:nvGrpSpPr>
        <p:grpSpPr>
          <a:xfrm>
            <a:off x="958735" y="662614"/>
            <a:ext cx="10274530" cy="5258658"/>
            <a:chOff x="537556" y="911996"/>
            <a:chExt cx="11116887" cy="5258658"/>
          </a:xfrm>
        </p:grpSpPr>
        <p:grpSp>
          <p:nvGrpSpPr>
            <p:cNvPr id="3" name="Group 2">
              <a:extLst>
                <a:ext uri="{FF2B5EF4-FFF2-40B4-BE49-F238E27FC236}">
                  <a16:creationId xmlns:a16="http://schemas.microsoft.com/office/drawing/2014/main" id="{544511D9-87DD-D377-72C0-08AACF0C49AF}"/>
                </a:ext>
              </a:extLst>
            </p:cNvPr>
            <p:cNvGrpSpPr/>
            <p:nvPr/>
          </p:nvGrpSpPr>
          <p:grpSpPr>
            <a:xfrm>
              <a:off x="537556" y="911996"/>
              <a:ext cx="11116887" cy="5258658"/>
              <a:chOff x="537556" y="911996"/>
              <a:chExt cx="11116887" cy="5258658"/>
            </a:xfrm>
          </p:grpSpPr>
          <p:grpSp>
            <p:nvGrpSpPr>
              <p:cNvPr id="5" name="Group 4">
                <a:extLst>
                  <a:ext uri="{FF2B5EF4-FFF2-40B4-BE49-F238E27FC236}">
                    <a16:creationId xmlns:a16="http://schemas.microsoft.com/office/drawing/2014/main" id="{E3F7FF4A-8023-2A51-24B5-95E63A3A108A}"/>
                  </a:ext>
                </a:extLst>
              </p:cNvPr>
              <p:cNvGrpSpPr/>
              <p:nvPr/>
            </p:nvGrpSpPr>
            <p:grpSpPr>
              <a:xfrm>
                <a:off x="537556" y="911996"/>
                <a:ext cx="11116887" cy="5258658"/>
                <a:chOff x="1559653" y="1404495"/>
                <a:chExt cx="9072694" cy="4230548"/>
              </a:xfrm>
            </p:grpSpPr>
            <p:grpSp>
              <p:nvGrpSpPr>
                <p:cNvPr id="7" name="Group 6">
                  <a:extLst>
                    <a:ext uri="{FF2B5EF4-FFF2-40B4-BE49-F238E27FC236}">
                      <a16:creationId xmlns:a16="http://schemas.microsoft.com/office/drawing/2014/main" id="{483314CB-A233-D681-C234-8DAC7AD0A078}"/>
                    </a:ext>
                  </a:extLst>
                </p:cNvPr>
                <p:cNvGrpSpPr/>
                <p:nvPr/>
              </p:nvGrpSpPr>
              <p:grpSpPr>
                <a:xfrm>
                  <a:off x="1559653" y="1404495"/>
                  <a:ext cx="4483100" cy="4219352"/>
                  <a:chOff x="1333500" y="1125095"/>
                  <a:chExt cx="4483100" cy="4219352"/>
                </a:xfrm>
              </p:grpSpPr>
              <p:sp>
                <p:nvSpPr>
                  <p:cNvPr id="17" name="Rounded Rectangle 3">
                    <a:extLst>
                      <a:ext uri="{FF2B5EF4-FFF2-40B4-BE49-F238E27FC236}">
                        <a16:creationId xmlns:a16="http://schemas.microsoft.com/office/drawing/2014/main" id="{107A08E3-D977-33C6-87A0-5DD0DBE470DB}"/>
                      </a:ext>
                    </a:extLst>
                  </p:cNvPr>
                  <p:cNvSpPr/>
                  <p:nvPr/>
                </p:nvSpPr>
                <p:spPr>
                  <a:xfrm>
                    <a:off x="1743591" y="1125095"/>
                    <a:ext cx="4073009" cy="4219352"/>
                  </a:xfrm>
                  <a:prstGeom prst="roundRect">
                    <a:avLst>
                      <a:gd name="adj" fmla="val 3204"/>
                    </a:avLst>
                  </a:prstGeom>
                  <a:gradFill>
                    <a:gsLst>
                      <a:gs pos="0">
                        <a:schemeClr val="accent5">
                          <a:lumMod val="5000"/>
                          <a:lumOff val="95000"/>
                        </a:schemeClr>
                      </a:gs>
                      <a:gs pos="74000">
                        <a:schemeClr val="accent5">
                          <a:lumMod val="45000"/>
                          <a:lumOff val="55000"/>
                        </a:schemeClr>
                      </a:gs>
                      <a:gs pos="83000">
                        <a:schemeClr val="accent2">
                          <a:lumMod val="50000"/>
                        </a:schemeClr>
                      </a:gs>
                      <a:gs pos="100000">
                        <a:schemeClr val="accent5">
                          <a:lumMod val="30000"/>
                          <a:lumOff val="70000"/>
                        </a:schemeClr>
                      </a:gs>
                    </a:gsLst>
                    <a:lin ang="5400000" scaled="1"/>
                  </a:gradFill>
                  <a:ln>
                    <a:noFill/>
                  </a:ln>
                  <a:effectLst>
                    <a:outerShdw blurRad="241300" dist="127000" dir="48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A071D3FF-B0A0-C18F-49DC-89A00E8DBEA8}"/>
                      </a:ext>
                    </a:extLst>
                  </p:cNvPr>
                  <p:cNvSpPr/>
                  <p:nvPr/>
                </p:nvSpPr>
                <p:spPr>
                  <a:xfrm>
                    <a:off x="1906561" y="1265658"/>
                    <a:ext cx="3803545" cy="1103921"/>
                  </a:xfrm>
                  <a:prstGeom prst="rect">
                    <a:avLst/>
                  </a:prstGeom>
                  <a:solidFill>
                    <a:srgbClr val="FFC000"/>
                  </a:solidFill>
                  <a:ln>
                    <a:noFill/>
                  </a:ln>
                  <a:effectLst>
                    <a:innerShdw blurRad="292100">
                      <a:schemeClr val="tx1">
                        <a:lumMod val="85000"/>
                        <a:lumOff val="15000"/>
                      </a:schemeClr>
                    </a:inn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kern="0" dirty="0">
                        <a:solidFill>
                          <a:schemeClr val="bg1"/>
                        </a:solidFill>
                        <a:latin typeface="Arial" panose="020B0604020202020204" pitchFamily="34" charset="0"/>
                        <a:cs typeface="Arial" pitchFamily="34" charset="0"/>
                      </a:rPr>
                      <a:t>   </a:t>
                    </a:r>
                    <a:endParaRPr lang="en-US" sz="3200" dirty="0">
                      <a:solidFill>
                        <a:schemeClr val="bg1"/>
                      </a:solidFill>
                    </a:endParaRPr>
                  </a:p>
                </p:txBody>
              </p:sp>
              <p:cxnSp>
                <p:nvCxnSpPr>
                  <p:cNvPr id="19" name="Straight Connector 18">
                    <a:extLst>
                      <a:ext uri="{FF2B5EF4-FFF2-40B4-BE49-F238E27FC236}">
                        <a16:creationId xmlns:a16="http://schemas.microsoft.com/office/drawing/2014/main" id="{AA87F054-2B40-3E5C-FDFF-4DA906B22EDB}"/>
                      </a:ext>
                    </a:extLst>
                  </p:cNvPr>
                  <p:cNvCxnSpPr/>
                  <p:nvPr/>
                </p:nvCxnSpPr>
                <p:spPr>
                  <a:xfrm flipV="1">
                    <a:off x="1333500" y="5292727"/>
                    <a:ext cx="4483100" cy="14892"/>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4B449BEA-D773-291D-237D-F0377F8AEB69}"/>
                      </a:ext>
                    </a:extLst>
                  </p:cNvPr>
                  <p:cNvSpPr/>
                  <p:nvPr/>
                </p:nvSpPr>
                <p:spPr>
                  <a:xfrm>
                    <a:off x="1906559" y="2352230"/>
                    <a:ext cx="3803548" cy="817093"/>
                  </a:xfrm>
                  <a:prstGeom prst="rect">
                    <a:avLst/>
                  </a:prstGeom>
                  <a:solidFill>
                    <a:schemeClr val="tx2">
                      <a:lumMod val="60000"/>
                      <a:lumOff val="40000"/>
                    </a:schemeClr>
                  </a:solidFill>
                </p:spPr>
                <p:txBody>
                  <a:bodyPr wrap="square">
                    <a:spAutoFit/>
                  </a:bodyPr>
                  <a:lstStyle/>
                  <a:p>
                    <a:pPr marL="800100" lvl="1" indent="-342900">
                      <a:buFont typeface="Wingdings" panose="05000000000000000000" pitchFamily="2" charset="2"/>
                      <a:buChar char="v"/>
                    </a:pPr>
                    <a:r>
                      <a:rPr lang="en-US" sz="2000" b="1" dirty="0" err="1">
                        <a:latin typeface="NikoshBAN" panose="02000000000000000000" pitchFamily="2" charset="0"/>
                        <a:cs typeface="NikoshBAN" panose="02000000000000000000" pitchFamily="2" charset="0"/>
                      </a:rPr>
                      <a:t>বিরামচিহ্ন</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মেনে</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বিভিন্ন</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ধরনের</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বাক্য</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সম্বলিত</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অনুচ্ছেদ</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স্পষ্ট</a:t>
                    </a:r>
                    <a:r>
                      <a:rPr lang="en-US" sz="2000" b="1" dirty="0">
                        <a:latin typeface="NikoshBAN" panose="02000000000000000000" pitchFamily="2" charset="0"/>
                        <a:cs typeface="NikoshBAN" panose="02000000000000000000" pitchFamily="2" charset="0"/>
                      </a:rPr>
                      <a:t> ও </a:t>
                    </a:r>
                    <a:r>
                      <a:rPr lang="en-US" sz="2000" b="1" dirty="0" err="1">
                        <a:latin typeface="NikoshBAN" panose="02000000000000000000" pitchFamily="2" charset="0"/>
                        <a:cs typeface="NikoshBAN" panose="02000000000000000000" pitchFamily="2" charset="0"/>
                      </a:rPr>
                      <a:t>শুদ্ধ</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উচ্চারণে</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পড়তে</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পারবে</a:t>
                    </a:r>
                    <a:r>
                      <a:rPr lang="en-US" sz="2000" b="1" dirty="0">
                        <a:latin typeface="NikoshBAN" panose="02000000000000000000" pitchFamily="2" charset="0"/>
                        <a:cs typeface="NikoshBAN" panose="02000000000000000000" pitchFamily="2" charset="0"/>
                      </a:rPr>
                      <a:t>।</a:t>
                    </a:r>
                  </a:p>
                </p:txBody>
              </p:sp>
              <p:sp>
                <p:nvSpPr>
                  <p:cNvPr id="21" name="Rectangle 20">
                    <a:extLst>
                      <a:ext uri="{FF2B5EF4-FFF2-40B4-BE49-F238E27FC236}">
                        <a16:creationId xmlns:a16="http://schemas.microsoft.com/office/drawing/2014/main" id="{77CA1606-7196-DD30-179D-C7CA7985F552}"/>
                      </a:ext>
                    </a:extLst>
                  </p:cNvPr>
                  <p:cNvSpPr/>
                  <p:nvPr/>
                </p:nvSpPr>
                <p:spPr>
                  <a:xfrm>
                    <a:off x="2408044" y="1597121"/>
                    <a:ext cx="751192" cy="519968"/>
                  </a:xfrm>
                  <a:prstGeom prst="rect">
                    <a:avLst/>
                  </a:prstGeom>
                </p:spPr>
                <p:txBody>
                  <a:bodyPr wrap="none">
                    <a:spAutoFit/>
                  </a:bodyPr>
                  <a:lstStyle/>
                  <a:p>
                    <a:r>
                      <a:rPr lang="en-US" sz="3600" b="1" u="sng" spc="-150" dirty="0" err="1">
                        <a:highlight>
                          <a:srgbClr val="FFFF00"/>
                        </a:highlight>
                        <a:latin typeface="NikoshBAN" panose="02000000000000000000" pitchFamily="2" charset="0"/>
                        <a:cs typeface="NikoshBAN" panose="02000000000000000000" pitchFamily="2" charset="0"/>
                      </a:rPr>
                      <a:t>পড়াঃ</a:t>
                    </a:r>
                    <a:endParaRPr lang="en-US" sz="3600" b="1" u="sng" spc="-150" dirty="0">
                      <a:highlight>
                        <a:srgbClr val="FFFF00"/>
                      </a:highlight>
                      <a:latin typeface="NikoshBAN" panose="02000000000000000000" pitchFamily="2" charset="0"/>
                      <a:cs typeface="NikoshBAN" panose="02000000000000000000" pitchFamily="2" charset="0"/>
                    </a:endParaRPr>
                  </a:p>
                </p:txBody>
              </p:sp>
              <p:sp>
                <p:nvSpPr>
                  <p:cNvPr id="22" name="Oval 21">
                    <a:extLst>
                      <a:ext uri="{FF2B5EF4-FFF2-40B4-BE49-F238E27FC236}">
                        <a16:creationId xmlns:a16="http://schemas.microsoft.com/office/drawing/2014/main" id="{A829ABC9-EE0A-7A99-7C06-89E34E9FE61F}"/>
                      </a:ext>
                    </a:extLst>
                  </p:cNvPr>
                  <p:cNvSpPr/>
                  <p:nvPr/>
                </p:nvSpPr>
                <p:spPr>
                  <a:xfrm>
                    <a:off x="5296500" y="1715530"/>
                    <a:ext cx="365760" cy="365760"/>
                  </a:xfrm>
                  <a:prstGeom prst="ellipse">
                    <a:avLst/>
                  </a:prstGeom>
                  <a:solidFill>
                    <a:schemeClr val="bg2"/>
                  </a:solidFill>
                  <a:ln w="38100">
                    <a:solidFill>
                      <a:schemeClr val="accent2"/>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45EE552-0A5A-3412-139D-D81A3F6C14B0}"/>
                      </a:ext>
                    </a:extLst>
                  </p:cNvPr>
                  <p:cNvSpPr/>
                  <p:nvPr/>
                </p:nvSpPr>
                <p:spPr>
                  <a:xfrm>
                    <a:off x="5296500" y="4712227"/>
                    <a:ext cx="365760" cy="365760"/>
                  </a:xfrm>
                  <a:prstGeom prst="ellipse">
                    <a:avLst/>
                  </a:prstGeom>
                  <a:solidFill>
                    <a:schemeClr val="bg2"/>
                  </a:solidFill>
                  <a:ln w="38100">
                    <a:solidFill>
                      <a:schemeClr val="accent2"/>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1EA04921-5AB0-F286-262C-10F6F9FAD158}"/>
                    </a:ext>
                  </a:extLst>
                </p:cNvPr>
                <p:cNvGrpSpPr/>
                <p:nvPr/>
              </p:nvGrpSpPr>
              <p:grpSpPr>
                <a:xfrm>
                  <a:off x="6096000" y="1452518"/>
                  <a:ext cx="4536347" cy="4182525"/>
                  <a:chOff x="6068153" y="1173118"/>
                  <a:chExt cx="4536347" cy="4182525"/>
                </a:xfrm>
              </p:grpSpPr>
              <p:sp>
                <p:nvSpPr>
                  <p:cNvPr id="11" name="Rounded Rectangle 31">
                    <a:extLst>
                      <a:ext uri="{FF2B5EF4-FFF2-40B4-BE49-F238E27FC236}">
                        <a16:creationId xmlns:a16="http://schemas.microsoft.com/office/drawing/2014/main" id="{B184F238-CE7A-2818-C2D0-AF22A90413A3}"/>
                      </a:ext>
                    </a:extLst>
                  </p:cNvPr>
                  <p:cNvSpPr/>
                  <p:nvPr/>
                </p:nvSpPr>
                <p:spPr>
                  <a:xfrm>
                    <a:off x="6068153" y="1173118"/>
                    <a:ext cx="4179503" cy="4182525"/>
                  </a:xfrm>
                  <a:prstGeom prst="roundRect">
                    <a:avLst>
                      <a:gd name="adj" fmla="val 3609"/>
                    </a:avLst>
                  </a:prstGeom>
                  <a:gradFill>
                    <a:gsLst>
                      <a:gs pos="0">
                        <a:schemeClr val="accent5">
                          <a:lumMod val="5000"/>
                          <a:lumOff val="95000"/>
                        </a:schemeClr>
                      </a:gs>
                      <a:gs pos="74000">
                        <a:schemeClr val="accent5">
                          <a:lumMod val="45000"/>
                          <a:lumOff val="55000"/>
                        </a:schemeClr>
                      </a:gs>
                      <a:gs pos="91500">
                        <a:schemeClr val="accent2">
                          <a:lumMod val="75000"/>
                        </a:schemeClr>
                      </a:gs>
                      <a:gs pos="83000">
                        <a:schemeClr val="accent5">
                          <a:lumMod val="45000"/>
                          <a:lumOff val="55000"/>
                        </a:schemeClr>
                      </a:gs>
                      <a:gs pos="100000">
                        <a:schemeClr val="accent5">
                          <a:lumMod val="30000"/>
                          <a:lumOff val="70000"/>
                        </a:schemeClr>
                      </a:gs>
                    </a:gsLst>
                    <a:lin ang="5400000" scaled="1"/>
                  </a:gradFill>
                  <a:ln>
                    <a:noFill/>
                  </a:ln>
                  <a:effectLst>
                    <a:outerShdw blurRad="241300" dist="127000" dir="48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a:t> </a:t>
                    </a:r>
                    <a:endParaRPr lang="en-US" dirty="0"/>
                  </a:p>
                </p:txBody>
              </p:sp>
              <p:sp>
                <p:nvSpPr>
                  <p:cNvPr id="12" name="Rectangle 11">
                    <a:extLst>
                      <a:ext uri="{FF2B5EF4-FFF2-40B4-BE49-F238E27FC236}">
                        <a16:creationId xmlns:a16="http://schemas.microsoft.com/office/drawing/2014/main" id="{840346C6-965E-E173-FBE3-3F8C9810C694}"/>
                      </a:ext>
                    </a:extLst>
                  </p:cNvPr>
                  <p:cNvSpPr/>
                  <p:nvPr/>
                </p:nvSpPr>
                <p:spPr>
                  <a:xfrm>
                    <a:off x="6171129" y="1268030"/>
                    <a:ext cx="4007682" cy="1103921"/>
                  </a:xfrm>
                  <a:prstGeom prst="rect">
                    <a:avLst/>
                  </a:prstGeom>
                  <a:solidFill>
                    <a:srgbClr val="92D050"/>
                  </a:solidFill>
                  <a:ln>
                    <a:noFill/>
                  </a:ln>
                  <a:effectLst>
                    <a:innerShdw blurRad="292100">
                      <a:schemeClr val="tx1">
                        <a:lumMod val="85000"/>
                        <a:lumOff val="15000"/>
                      </a:schemeClr>
                    </a:inn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kern="0" dirty="0">
                        <a:solidFill>
                          <a:schemeClr val="bg1"/>
                        </a:solidFill>
                        <a:latin typeface="Arial" panose="020B0604020202020204" pitchFamily="34" charset="0"/>
                        <a:cs typeface="Arial" pitchFamily="34" charset="0"/>
                      </a:rPr>
                      <a:t>   </a:t>
                    </a:r>
                    <a:endParaRPr lang="en-US" sz="3200" dirty="0">
                      <a:solidFill>
                        <a:schemeClr val="bg1"/>
                      </a:solidFill>
                    </a:endParaRPr>
                  </a:p>
                </p:txBody>
              </p:sp>
              <p:sp>
                <p:nvSpPr>
                  <p:cNvPr id="13" name="Rectangle 12">
                    <a:extLst>
                      <a:ext uri="{FF2B5EF4-FFF2-40B4-BE49-F238E27FC236}">
                        <a16:creationId xmlns:a16="http://schemas.microsoft.com/office/drawing/2014/main" id="{4A566C45-E7EA-EAF9-8883-130CA32E7B50}"/>
                      </a:ext>
                    </a:extLst>
                  </p:cNvPr>
                  <p:cNvSpPr/>
                  <p:nvPr/>
                </p:nvSpPr>
                <p:spPr>
                  <a:xfrm>
                    <a:off x="7086328" y="1549521"/>
                    <a:ext cx="868933" cy="519968"/>
                  </a:xfrm>
                  <a:prstGeom prst="rect">
                    <a:avLst/>
                  </a:prstGeom>
                </p:spPr>
                <p:txBody>
                  <a:bodyPr wrap="none">
                    <a:spAutoFit/>
                  </a:bodyPr>
                  <a:lstStyle/>
                  <a:p>
                    <a:r>
                      <a:rPr lang="en-US" sz="3600" b="1" u="sng" dirty="0" err="1">
                        <a:highlight>
                          <a:srgbClr val="FFFF00"/>
                        </a:highlight>
                        <a:latin typeface="NikoshBAN" panose="02000000000000000000" pitchFamily="2" charset="0"/>
                        <a:cs typeface="NikoshBAN" panose="02000000000000000000" pitchFamily="2" charset="0"/>
                      </a:rPr>
                      <a:t>লেখাঃ</a:t>
                    </a:r>
                    <a:endParaRPr lang="en-US" sz="3600" spc="-150" dirty="0">
                      <a:solidFill>
                        <a:schemeClr val="bg1"/>
                      </a:solidFill>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64583BF5-150C-1DBF-43D9-0B27221FD6F9}"/>
                      </a:ext>
                    </a:extLst>
                  </p:cNvPr>
                  <p:cNvSpPr/>
                  <p:nvPr/>
                </p:nvSpPr>
                <p:spPr>
                  <a:xfrm flipH="1">
                    <a:off x="6288823" y="1715530"/>
                    <a:ext cx="365760" cy="365760"/>
                  </a:xfrm>
                  <a:prstGeom prst="ellipse">
                    <a:avLst/>
                  </a:prstGeom>
                  <a:solidFill>
                    <a:schemeClr val="bg2"/>
                  </a:solidFill>
                  <a:ln w="38100">
                    <a:solidFill>
                      <a:schemeClr val="accent5"/>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E9111F1A-6B5B-0958-B14A-1EF5BBF3FA7E}"/>
                      </a:ext>
                    </a:extLst>
                  </p:cNvPr>
                  <p:cNvSpPr/>
                  <p:nvPr/>
                </p:nvSpPr>
                <p:spPr>
                  <a:xfrm flipH="1">
                    <a:off x="6288823" y="4712227"/>
                    <a:ext cx="365760" cy="365760"/>
                  </a:xfrm>
                  <a:prstGeom prst="ellipse">
                    <a:avLst/>
                  </a:prstGeom>
                  <a:solidFill>
                    <a:schemeClr val="bg2"/>
                  </a:solidFill>
                  <a:ln w="38100">
                    <a:solidFill>
                      <a:schemeClr val="accent5"/>
                    </a:solidFill>
                  </a:ln>
                  <a:effectLst>
                    <a:innerShdw blurRad="63500" dist="63500" dir="108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CF9FF2DE-F8AE-167B-E687-3C21FE7130B9}"/>
                      </a:ext>
                    </a:extLst>
                  </p:cNvPr>
                  <p:cNvCxnSpPr/>
                  <p:nvPr/>
                </p:nvCxnSpPr>
                <p:spPr>
                  <a:xfrm flipV="1">
                    <a:off x="6121400" y="5292727"/>
                    <a:ext cx="4483100" cy="14892"/>
                  </a:xfrm>
                  <a:prstGeom prst="line">
                    <a:avLst/>
                  </a:prstGeom>
                  <a:ln>
                    <a:solidFill>
                      <a:schemeClr val="accent5"/>
                    </a:solidFill>
                    <a:prstDash val="sysDash"/>
                  </a:ln>
                </p:spPr>
                <p:style>
                  <a:lnRef idx="1">
                    <a:schemeClr val="accent1"/>
                  </a:lnRef>
                  <a:fillRef idx="0">
                    <a:schemeClr val="accent1"/>
                  </a:fillRef>
                  <a:effectRef idx="0">
                    <a:schemeClr val="accent1"/>
                  </a:effectRef>
                  <a:fontRef idx="minor">
                    <a:schemeClr val="tx1"/>
                  </a:fontRef>
                </p:style>
              </p:cxnSp>
            </p:grpSp>
            <p:sp>
              <p:nvSpPr>
                <p:cNvPr id="9" name="Rounded Rectangle 62">
                  <a:extLst>
                    <a:ext uri="{FF2B5EF4-FFF2-40B4-BE49-F238E27FC236}">
                      <a16:creationId xmlns:a16="http://schemas.microsoft.com/office/drawing/2014/main" id="{B9D5A7E5-B1E4-2454-80DC-20172E02EBA6}"/>
                    </a:ext>
                  </a:extLst>
                </p:cNvPr>
                <p:cNvSpPr/>
                <p:nvPr/>
              </p:nvSpPr>
              <p:spPr>
                <a:xfrm>
                  <a:off x="5678877" y="2063320"/>
                  <a:ext cx="822960" cy="228600"/>
                </a:xfrm>
                <a:prstGeom prst="roundRect">
                  <a:avLst>
                    <a:gd name="adj" fmla="val 50000"/>
                  </a:avLst>
                </a:prstGeom>
                <a:gradFill flip="none" rotWithShape="1">
                  <a:gsLst>
                    <a:gs pos="50000">
                      <a:schemeClr val="bg1"/>
                    </a:gs>
                    <a:gs pos="16000">
                      <a:schemeClr val="bg1">
                        <a:lumMod val="75000"/>
                      </a:schemeClr>
                    </a:gs>
                    <a:gs pos="84000">
                      <a:schemeClr val="bg1">
                        <a:lumMod val="75000"/>
                      </a:scheme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71">
                  <a:extLst>
                    <a:ext uri="{FF2B5EF4-FFF2-40B4-BE49-F238E27FC236}">
                      <a16:creationId xmlns:a16="http://schemas.microsoft.com/office/drawing/2014/main" id="{230A1B06-26BD-4303-B639-3A3112A0F770}"/>
                    </a:ext>
                  </a:extLst>
                </p:cNvPr>
                <p:cNvSpPr/>
                <p:nvPr/>
              </p:nvSpPr>
              <p:spPr>
                <a:xfrm>
                  <a:off x="5678877" y="5071034"/>
                  <a:ext cx="822960" cy="228600"/>
                </a:xfrm>
                <a:prstGeom prst="roundRect">
                  <a:avLst>
                    <a:gd name="adj" fmla="val 50000"/>
                  </a:avLst>
                </a:prstGeom>
                <a:gradFill flip="none" rotWithShape="1">
                  <a:gsLst>
                    <a:gs pos="50000">
                      <a:schemeClr val="bg1"/>
                    </a:gs>
                    <a:gs pos="16000">
                      <a:schemeClr val="bg1">
                        <a:lumMod val="75000"/>
                      </a:schemeClr>
                    </a:gs>
                    <a:gs pos="84000">
                      <a:schemeClr val="bg1">
                        <a:lumMod val="75000"/>
                      </a:schemeClr>
                    </a:gs>
                  </a:gsLst>
                  <a:lin ang="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99CE2520-3499-66FA-D9C1-DEC9B2CC1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64" y="970551"/>
                <a:ext cx="1473903" cy="1473903"/>
              </a:xfrm>
              <a:prstGeom prst="rect">
                <a:avLst/>
              </a:prstGeom>
            </p:spPr>
          </p:pic>
        </p:grpSp>
        <p:pic>
          <p:nvPicPr>
            <p:cNvPr id="4" name="Picture 3">
              <a:extLst>
                <a:ext uri="{FF2B5EF4-FFF2-40B4-BE49-F238E27FC236}">
                  <a16:creationId xmlns:a16="http://schemas.microsoft.com/office/drawing/2014/main" id="{A09D08BE-39F8-5B14-77B2-73075DA2316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291195" y="1244096"/>
              <a:ext cx="1206296" cy="1013370"/>
            </a:xfrm>
            <a:prstGeom prst="rect">
              <a:avLst/>
            </a:prstGeom>
          </p:spPr>
        </p:pic>
      </p:grpSp>
      <p:sp>
        <p:nvSpPr>
          <p:cNvPr id="25" name="Rectangle 24">
            <a:extLst>
              <a:ext uri="{FF2B5EF4-FFF2-40B4-BE49-F238E27FC236}">
                <a16:creationId xmlns:a16="http://schemas.microsoft.com/office/drawing/2014/main" id="{682A927C-146F-89F1-9145-10C8E6108705}"/>
              </a:ext>
            </a:extLst>
          </p:cNvPr>
          <p:cNvSpPr/>
          <p:nvPr/>
        </p:nvSpPr>
        <p:spPr>
          <a:xfrm>
            <a:off x="6220256" y="2275010"/>
            <a:ext cx="4538569" cy="897864"/>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000" b="1" dirty="0" err="1">
                <a:solidFill>
                  <a:schemeClr val="tx1"/>
                </a:solidFill>
                <a:latin typeface="NikoshBAN" panose="02000000000000000000" pitchFamily="2" charset="0"/>
                <a:cs typeface="NikoshBAN" panose="02000000000000000000" pitchFamily="2" charset="0"/>
              </a:rPr>
              <a:t>পাঠের</a:t>
            </a:r>
            <a:r>
              <a:rPr lang="en-US" sz="2000" b="1" dirty="0">
                <a:solidFill>
                  <a:schemeClr val="tx1"/>
                </a:solidFill>
                <a:latin typeface="NikoshBAN" panose="02000000000000000000" pitchFamily="2" charset="0"/>
                <a:cs typeface="NikoshBAN" panose="02000000000000000000" pitchFamily="2" charset="0"/>
              </a:rPr>
              <a:t> </a:t>
            </a:r>
            <a:r>
              <a:rPr lang="en-US" sz="2000" b="1" dirty="0" err="1">
                <a:solidFill>
                  <a:schemeClr val="tx1"/>
                </a:solidFill>
                <a:latin typeface="NikoshBAN" panose="02000000000000000000" pitchFamily="2" charset="0"/>
                <a:cs typeface="NikoshBAN" panose="02000000000000000000" pitchFamily="2" charset="0"/>
              </a:rPr>
              <a:t>যুক্তব্যঞ্জন</a:t>
            </a:r>
            <a:r>
              <a:rPr lang="en-US" sz="2000" b="1" dirty="0">
                <a:solidFill>
                  <a:schemeClr val="tx1"/>
                </a:solidFill>
                <a:latin typeface="NikoshBAN" panose="02000000000000000000" pitchFamily="2" charset="0"/>
                <a:cs typeface="NikoshBAN" panose="02000000000000000000" pitchFamily="2" charset="0"/>
              </a:rPr>
              <a:t> </a:t>
            </a:r>
            <a:r>
              <a:rPr lang="en-US" sz="2000" b="1" dirty="0" err="1">
                <a:solidFill>
                  <a:schemeClr val="tx1"/>
                </a:solidFill>
                <a:latin typeface="NikoshBAN" panose="02000000000000000000" pitchFamily="2" charset="0"/>
                <a:cs typeface="NikoshBAN" panose="02000000000000000000" pitchFamily="2" charset="0"/>
              </a:rPr>
              <a:t>ভেঙ্গে</a:t>
            </a:r>
            <a:r>
              <a:rPr lang="en-US" sz="2000" b="1" dirty="0">
                <a:solidFill>
                  <a:schemeClr val="tx1"/>
                </a:solidFill>
                <a:latin typeface="NikoshBAN" panose="02000000000000000000" pitchFamily="2" charset="0"/>
                <a:cs typeface="NikoshBAN" panose="02000000000000000000" pitchFamily="2" charset="0"/>
              </a:rPr>
              <a:t> </a:t>
            </a:r>
            <a:r>
              <a:rPr lang="bn-BD" sz="2000" b="1" dirty="0">
                <a:solidFill>
                  <a:schemeClr val="tx1"/>
                </a:solidFill>
                <a:latin typeface="NikoshBAN" panose="02000000000000000000" pitchFamily="2" charset="0"/>
                <a:cs typeface="NikoshBAN" panose="02000000000000000000" pitchFamily="2" charset="0"/>
              </a:rPr>
              <a:t>লিখতে পারবে। </a:t>
            </a:r>
          </a:p>
        </p:txBody>
      </p:sp>
    </p:spTree>
    <p:extLst>
      <p:ext uri="{BB962C8B-B14F-4D97-AF65-F5344CB8AC3E}">
        <p14:creationId xmlns:p14="http://schemas.microsoft.com/office/powerpoint/2010/main" val="32782819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81249F-09D1-0D2E-9121-97CEE9AEB3AA}"/>
              </a:ext>
            </a:extLst>
          </p:cNvPr>
          <p:cNvPicPr>
            <a:picLocks noChangeAspect="1"/>
          </p:cNvPicPr>
          <p:nvPr/>
        </p:nvPicPr>
        <p:blipFill>
          <a:blip r:embed="rId2">
            <a:extLst>
              <a:ext uri="{28A0092B-C50C-407E-A947-70E740481C1C}">
                <a14:useLocalDpi xmlns:a14="http://schemas.microsoft.com/office/drawing/2010/main" val="0"/>
              </a:ext>
            </a:extLst>
          </a:blip>
          <a:srcRect l="12954" t="1761" r="4917"/>
          <a:stretch>
            <a:fillRect/>
          </a:stretch>
        </p:blipFill>
        <p:spPr>
          <a:xfrm>
            <a:off x="874425" y="599608"/>
            <a:ext cx="5591331" cy="3344056"/>
          </a:xfrm>
          <a:custGeom>
            <a:avLst/>
            <a:gdLst>
              <a:gd name="connsiteX0" fmla="*/ 1118266 w 5591331"/>
              <a:gd name="connsiteY0" fmla="*/ 0 h 3344056"/>
              <a:gd name="connsiteX1" fmla="*/ 4473065 w 5591331"/>
              <a:gd name="connsiteY1" fmla="*/ 0 h 3344056"/>
              <a:gd name="connsiteX2" fmla="*/ 5591331 w 5591331"/>
              <a:gd name="connsiteY2" fmla="*/ 1918741 h 3344056"/>
              <a:gd name="connsiteX3" fmla="*/ 4760640 w 5591331"/>
              <a:gd name="connsiteY3" fmla="*/ 3344056 h 3344056"/>
              <a:gd name="connsiteX4" fmla="*/ 830692 w 5591331"/>
              <a:gd name="connsiteY4" fmla="*/ 3344056 h 3344056"/>
              <a:gd name="connsiteX5" fmla="*/ 0 w 5591331"/>
              <a:gd name="connsiteY5" fmla="*/ 1918741 h 334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91331" h="3344056">
                <a:moveTo>
                  <a:pt x="1118266" y="0"/>
                </a:moveTo>
                <a:lnTo>
                  <a:pt x="4473065" y="0"/>
                </a:lnTo>
                <a:lnTo>
                  <a:pt x="5591331" y="1918741"/>
                </a:lnTo>
                <a:lnTo>
                  <a:pt x="4760640" y="3344056"/>
                </a:lnTo>
                <a:lnTo>
                  <a:pt x="830692" y="3344056"/>
                </a:lnTo>
                <a:lnTo>
                  <a:pt x="0" y="1918741"/>
                </a:lnTo>
                <a:close/>
              </a:path>
            </a:pathLst>
          </a:custGeom>
          <a:ln w="38100">
            <a:solidFill>
              <a:schemeClr val="accent1">
                <a:lumMod val="50000"/>
              </a:schemeClr>
            </a:solidFill>
          </a:ln>
        </p:spPr>
      </p:pic>
      <p:pic>
        <p:nvPicPr>
          <p:cNvPr id="9" name="Picture 8">
            <a:extLst>
              <a:ext uri="{FF2B5EF4-FFF2-40B4-BE49-F238E27FC236}">
                <a16:creationId xmlns:a16="http://schemas.microsoft.com/office/drawing/2014/main" id="{EE7DB3D6-3157-7C83-CE33-458684CB174D}"/>
              </a:ext>
            </a:extLst>
          </p:cNvPr>
          <p:cNvPicPr>
            <a:picLocks noChangeAspect="1"/>
          </p:cNvPicPr>
          <p:nvPr/>
        </p:nvPicPr>
        <p:blipFill>
          <a:blip r:embed="rId3">
            <a:extLst>
              <a:ext uri="{28A0092B-C50C-407E-A947-70E740481C1C}">
                <a14:useLocalDpi xmlns:a14="http://schemas.microsoft.com/office/drawing/2010/main" val="0"/>
              </a:ext>
            </a:extLst>
          </a:blip>
          <a:srcRect l="33729" t="42361" r="31147" b="12852"/>
          <a:stretch/>
        </p:blipFill>
        <p:spPr>
          <a:xfrm>
            <a:off x="7035383" y="1065553"/>
            <a:ext cx="4282192" cy="2878111"/>
          </a:xfrm>
          <a:custGeom>
            <a:avLst/>
            <a:gdLst>
              <a:gd name="connsiteX0" fmla="*/ 0 w 4282192"/>
              <a:gd name="connsiteY0" fmla="*/ 0 h 2878111"/>
              <a:gd name="connsiteX1" fmla="*/ 3894935 w 4282192"/>
              <a:gd name="connsiteY1" fmla="*/ 0 h 2878111"/>
              <a:gd name="connsiteX2" fmla="*/ 4282192 w 4282192"/>
              <a:gd name="connsiteY2" fmla="*/ 387257 h 2878111"/>
              <a:gd name="connsiteX3" fmla="*/ 4282192 w 4282192"/>
              <a:gd name="connsiteY3" fmla="*/ 2878111 h 2878111"/>
              <a:gd name="connsiteX4" fmla="*/ 192384 w 4282192"/>
              <a:gd name="connsiteY4" fmla="*/ 2878111 h 2878111"/>
              <a:gd name="connsiteX5" fmla="*/ 0 w 4282192"/>
              <a:gd name="connsiteY5" fmla="*/ 2685727 h 2878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2192" h="2878111">
                <a:moveTo>
                  <a:pt x="0" y="0"/>
                </a:moveTo>
                <a:lnTo>
                  <a:pt x="3894935" y="0"/>
                </a:lnTo>
                <a:lnTo>
                  <a:pt x="4282192" y="387257"/>
                </a:lnTo>
                <a:lnTo>
                  <a:pt x="4282192" y="2878111"/>
                </a:lnTo>
                <a:lnTo>
                  <a:pt x="192384" y="2878111"/>
                </a:lnTo>
                <a:lnTo>
                  <a:pt x="0" y="2685727"/>
                </a:lnTo>
                <a:close/>
              </a:path>
            </a:pathLst>
          </a:custGeom>
          <a:ln w="38100">
            <a:solidFill>
              <a:schemeClr val="accent3">
                <a:lumMod val="50000"/>
              </a:schemeClr>
            </a:solidFill>
          </a:ln>
        </p:spPr>
      </p:pic>
      <p:sp>
        <p:nvSpPr>
          <p:cNvPr id="10" name="TextBox 9">
            <a:extLst>
              <a:ext uri="{FF2B5EF4-FFF2-40B4-BE49-F238E27FC236}">
                <a16:creationId xmlns:a16="http://schemas.microsoft.com/office/drawing/2014/main" id="{F0D9F718-9FD7-95EC-1194-5734EF2A8549}"/>
              </a:ext>
            </a:extLst>
          </p:cNvPr>
          <p:cNvSpPr txBox="1"/>
          <p:nvPr/>
        </p:nvSpPr>
        <p:spPr>
          <a:xfrm>
            <a:off x="1558976" y="4854126"/>
            <a:ext cx="4726897" cy="646331"/>
          </a:xfrm>
          <a:prstGeom prst="rect">
            <a:avLst/>
          </a:prstGeom>
          <a:noFill/>
        </p:spPr>
        <p:txBody>
          <a:bodyPr wrap="square" rtlCol="0">
            <a:spAutoFit/>
          </a:bodyPr>
          <a:lstStyle/>
          <a:p>
            <a:pPr algn="l"/>
            <a:r>
              <a:rPr lang="bn-BD" sz="3600" dirty="0">
                <a:solidFill>
                  <a:srgbClr val="FF0000"/>
                </a:solidFill>
                <a:latin typeface="NikoshBAN" panose="02000000000000000000" pitchFamily="2" charset="0"/>
                <a:cs typeface="NikoshBAN" panose="02000000000000000000" pitchFamily="2" charset="0"/>
              </a:rPr>
              <a:t>প্রথম ছবিতে কী দেখা যাচ্ছে? </a:t>
            </a:r>
            <a:endParaRPr lang="en-US" sz="3600" dirty="0">
              <a:solidFill>
                <a:srgbClr val="FF0000"/>
              </a:solidFill>
              <a:latin typeface="NikoshBAN" panose="02000000000000000000" pitchFamily="2" charset="0"/>
              <a:cs typeface="NikoshBAN" panose="02000000000000000000" pitchFamily="2" charset="0"/>
            </a:endParaRPr>
          </a:p>
        </p:txBody>
      </p:sp>
      <p:sp>
        <p:nvSpPr>
          <p:cNvPr id="16" name="TextBox 15">
            <a:extLst>
              <a:ext uri="{FF2B5EF4-FFF2-40B4-BE49-F238E27FC236}">
                <a16:creationId xmlns:a16="http://schemas.microsoft.com/office/drawing/2014/main" id="{E4180A95-3E9F-CEB3-617A-134CED5EEEDB}"/>
              </a:ext>
            </a:extLst>
          </p:cNvPr>
          <p:cNvSpPr txBox="1"/>
          <p:nvPr/>
        </p:nvSpPr>
        <p:spPr>
          <a:xfrm>
            <a:off x="6260887" y="4854125"/>
            <a:ext cx="4726897" cy="646331"/>
          </a:xfrm>
          <a:prstGeom prst="rect">
            <a:avLst/>
          </a:prstGeom>
          <a:noFill/>
        </p:spPr>
        <p:txBody>
          <a:bodyPr wrap="square" rtlCol="0">
            <a:spAutoFit/>
          </a:bodyPr>
          <a:lstStyle/>
          <a:p>
            <a:pPr algn="l"/>
            <a:r>
              <a:rPr lang="bn-BD" sz="3600" dirty="0">
                <a:solidFill>
                  <a:srgbClr val="FF0000"/>
                </a:solidFill>
                <a:latin typeface="NikoshBAN" panose="02000000000000000000" pitchFamily="2" charset="0"/>
                <a:cs typeface="NikoshBAN" panose="02000000000000000000" pitchFamily="2" charset="0"/>
              </a:rPr>
              <a:t>দ্বিতীয় ছবিতে কী দেখা যাচ্ছে? </a:t>
            </a:r>
            <a:endParaRPr lang="en-US" sz="36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24122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445434-BF0B-85ED-D396-0829842767B1}"/>
              </a:ext>
            </a:extLst>
          </p:cNvPr>
          <p:cNvSpPr txBox="1"/>
          <p:nvPr/>
        </p:nvSpPr>
        <p:spPr>
          <a:xfrm>
            <a:off x="5817432" y="1786928"/>
            <a:ext cx="1871272" cy="923330"/>
          </a:xfrm>
          <a:prstGeom prst="rect">
            <a:avLst/>
          </a:prstGeom>
          <a:noFill/>
        </p:spPr>
        <p:txBody>
          <a:bodyPr wrap="square" rtlCol="0">
            <a:spAutoFit/>
          </a:bodyPr>
          <a:lstStyle/>
          <a:p>
            <a:pPr algn="ctr"/>
            <a:r>
              <a:rPr lang="en-US" sz="5400" b="1" dirty="0" err="1">
                <a:solidFill>
                  <a:srgbClr val="FF0000"/>
                </a:solidFill>
                <a:latin typeface="NikoshBAN" panose="02000000000000000000" pitchFamily="2" charset="0"/>
                <a:cs typeface="NikoshBAN" panose="02000000000000000000" pitchFamily="2" charset="0"/>
              </a:rPr>
              <a:t>নববর্ষ</a:t>
            </a:r>
            <a:endParaRPr lang="en-US" sz="5400" b="1" dirty="0">
              <a:solidFill>
                <a:srgbClr val="FF0000"/>
              </a:solidFill>
              <a:latin typeface="NikoshBAN" panose="02000000000000000000" pitchFamily="2" charset="0"/>
              <a:cs typeface="NikoshBAN" panose="02000000000000000000" pitchFamily="2" charset="0"/>
            </a:endParaRPr>
          </a:p>
        </p:txBody>
      </p:sp>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FABB107D-3231-8C86-9865-A5A062BDF8CB}"/>
                  </a:ext>
                </a:extLst>
              </p:cNvPr>
              <p:cNvGraphicFramePr>
                <a:graphicFrameLocks noChangeAspect="1"/>
              </p:cNvGraphicFramePr>
              <p:nvPr>
                <p:extLst>
                  <p:ext uri="{D42A27DB-BD31-4B8C-83A1-F6EECF244321}">
                    <p14:modId xmlns:p14="http://schemas.microsoft.com/office/powerpoint/2010/main" val="348769843"/>
                  </p:ext>
                </p:extLst>
              </p:nvPr>
            </p:nvGraphicFramePr>
            <p:xfrm>
              <a:off x="-3788443" y="1853008"/>
              <a:ext cx="3048000" cy="1714500"/>
            </p:xfrm>
            <a:graphic>
              <a:graphicData uri="http://schemas.microsoft.com/office/powerpoint/2016/slidezoom">
                <pslz:sldZm>
                  <pslz:sldZmObj sldId="256" cId="3257812948">
                    <pslz:zmPr id="{064AE199-B4A1-4F73-BE13-22EDCBAE8E01}" returnToParent="0" transitionDur="1000">
                      <p166:blipFill xmlns:p166="http://schemas.microsoft.com/office/powerpoint/2016/6/main">
                        <a:blip r:embed="rId2"/>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4" name="Slide Zoom 3">
                <a:hlinkClick r:id="rId3" action="ppaction://hlinksldjump"/>
                <a:extLst>
                  <a:ext uri="{FF2B5EF4-FFF2-40B4-BE49-F238E27FC236}">
                    <a16:creationId xmlns:a16="http://schemas.microsoft.com/office/drawing/2014/main" id="{FABB107D-3231-8C86-9865-A5A062BDF8CB}"/>
                  </a:ext>
                </a:extLst>
              </p:cNvPr>
              <p:cNvPicPr>
                <a:picLocks noGrp="1" noRot="1" noChangeAspect="1" noMove="1" noResize="1" noEditPoints="1" noAdjustHandles="1" noChangeArrowheads="1" noChangeShapeType="1"/>
              </p:cNvPicPr>
              <p:nvPr/>
            </p:nvPicPr>
            <p:blipFill>
              <a:blip r:embed="rId4"/>
              <a:stretch>
                <a:fillRect/>
              </a:stretch>
            </p:blipFill>
            <p:spPr>
              <a:xfrm>
                <a:off x="-3788443" y="1853008"/>
                <a:ext cx="3048000" cy="1714500"/>
              </a:xfrm>
              <a:prstGeom prst="rect">
                <a:avLst/>
              </a:prstGeom>
              <a:ln w="3175">
                <a:solidFill>
                  <a:prstClr val="ltGray"/>
                </a:solidFill>
              </a:ln>
            </p:spPr>
          </p:pic>
        </mc:Fallback>
      </mc:AlternateContent>
      <p:sp>
        <p:nvSpPr>
          <p:cNvPr id="5" name="TextBox 4">
            <a:extLst>
              <a:ext uri="{FF2B5EF4-FFF2-40B4-BE49-F238E27FC236}">
                <a16:creationId xmlns:a16="http://schemas.microsoft.com/office/drawing/2014/main" id="{60A0305A-A46F-234A-E571-62FFBFBC2D12}"/>
              </a:ext>
            </a:extLst>
          </p:cNvPr>
          <p:cNvSpPr txBox="1"/>
          <p:nvPr/>
        </p:nvSpPr>
        <p:spPr>
          <a:xfrm>
            <a:off x="3672590" y="3044288"/>
            <a:ext cx="6160957" cy="1200329"/>
          </a:xfrm>
          <a:prstGeom prst="rect">
            <a:avLst/>
          </a:prstGeom>
          <a:noFill/>
        </p:spPr>
        <p:txBody>
          <a:bodyPr wrap="square" rtlCol="0">
            <a:spAutoFit/>
          </a:bodyPr>
          <a:lstStyle/>
          <a:p>
            <a:pPr algn="ctr"/>
            <a:r>
              <a:rPr lang="bn-BD" sz="3600" b="1" dirty="0">
                <a:latin typeface="NikoshBAN" panose="02000000000000000000" pitchFamily="2" charset="0"/>
                <a:cs typeface="NikoshBAN" panose="02000000000000000000" pitchFamily="2" charset="0"/>
              </a:rPr>
              <a:t>বাংলা বছরের -------- মিষ্টি- জিলাপি ইত্যাদি খাওয়া।</a:t>
            </a:r>
            <a:endParaRPr lang="en-US" sz="36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57812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D20AE-40CD-9BA1-B134-34F707A3590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ABFF276-3ADD-A338-7892-B1A9E9B490DC}"/>
              </a:ext>
            </a:extLst>
          </p:cNvPr>
          <p:cNvPicPr>
            <a:picLocks noChangeAspect="1"/>
          </p:cNvPicPr>
          <p:nvPr/>
        </p:nvPicPr>
        <p:blipFill>
          <a:blip r:embed="rId2">
            <a:extLst>
              <a:ext uri="{28A0092B-C50C-407E-A947-70E740481C1C}">
                <a14:useLocalDpi xmlns:a14="http://schemas.microsoft.com/office/drawing/2010/main" val="0"/>
              </a:ext>
            </a:extLst>
          </a:blip>
          <a:srcRect l="34180" t="18871" r="34099"/>
          <a:stretch/>
        </p:blipFill>
        <p:spPr>
          <a:xfrm>
            <a:off x="7210269" y="532918"/>
            <a:ext cx="4092313" cy="5213566"/>
          </a:xfrm>
          <a:custGeom>
            <a:avLst/>
            <a:gdLst>
              <a:gd name="connsiteX0" fmla="*/ 663315 w 3867462"/>
              <a:gd name="connsiteY0" fmla="*/ 0 h 5213566"/>
              <a:gd name="connsiteX1" fmla="*/ 2949315 w 3867462"/>
              <a:gd name="connsiteY1" fmla="*/ 0 h 5213566"/>
              <a:gd name="connsiteX2" fmla="*/ 3867462 w 3867462"/>
              <a:gd name="connsiteY2" fmla="*/ 2095181 h 5213566"/>
              <a:gd name="connsiteX3" fmla="*/ 3867462 w 3867462"/>
              <a:gd name="connsiteY3" fmla="*/ 3121395 h 5213566"/>
              <a:gd name="connsiteX4" fmla="*/ 2950634 w 3867462"/>
              <a:gd name="connsiteY4" fmla="*/ 5213566 h 5213566"/>
              <a:gd name="connsiteX5" fmla="*/ 661997 w 3867462"/>
              <a:gd name="connsiteY5" fmla="*/ 5213566 h 5213566"/>
              <a:gd name="connsiteX6" fmla="*/ 0 w 3867462"/>
              <a:gd name="connsiteY6" fmla="*/ 3702913 h 5213566"/>
              <a:gd name="connsiteX7" fmla="*/ 0 w 3867462"/>
              <a:gd name="connsiteY7" fmla="*/ 1513663 h 521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7462" h="5213566">
                <a:moveTo>
                  <a:pt x="663315" y="0"/>
                </a:moveTo>
                <a:lnTo>
                  <a:pt x="2949315" y="0"/>
                </a:lnTo>
                <a:lnTo>
                  <a:pt x="3867462" y="2095181"/>
                </a:lnTo>
                <a:lnTo>
                  <a:pt x="3867462" y="3121395"/>
                </a:lnTo>
                <a:lnTo>
                  <a:pt x="2950634" y="5213566"/>
                </a:lnTo>
                <a:lnTo>
                  <a:pt x="661997" y="5213566"/>
                </a:lnTo>
                <a:lnTo>
                  <a:pt x="0" y="3702913"/>
                </a:lnTo>
                <a:lnTo>
                  <a:pt x="0" y="1513663"/>
                </a:lnTo>
                <a:close/>
              </a:path>
            </a:pathLst>
          </a:custGeom>
          <a:ln w="38100">
            <a:solidFill>
              <a:schemeClr val="accent3">
                <a:lumMod val="50000"/>
              </a:schemeClr>
            </a:solidFill>
          </a:ln>
        </p:spPr>
      </p:pic>
      <p:pic>
        <p:nvPicPr>
          <p:cNvPr id="7" name="Picture 6">
            <a:extLst>
              <a:ext uri="{FF2B5EF4-FFF2-40B4-BE49-F238E27FC236}">
                <a16:creationId xmlns:a16="http://schemas.microsoft.com/office/drawing/2014/main" id="{E13A7A85-0501-E27A-6AB5-C1E6D3B161FC}"/>
              </a:ext>
            </a:extLst>
          </p:cNvPr>
          <p:cNvPicPr>
            <a:picLocks noChangeAspect="1"/>
          </p:cNvPicPr>
          <p:nvPr/>
        </p:nvPicPr>
        <p:blipFill>
          <a:blip r:embed="rId3">
            <a:extLst>
              <a:ext uri="{28A0092B-C50C-407E-A947-70E740481C1C}">
                <a14:useLocalDpi xmlns:a14="http://schemas.microsoft.com/office/drawing/2010/main" val="0"/>
              </a:ext>
            </a:extLst>
          </a:blip>
          <a:srcRect l="31844" t="16002" r="32500"/>
          <a:stretch/>
        </p:blipFill>
        <p:spPr>
          <a:xfrm>
            <a:off x="7082851" y="348550"/>
            <a:ext cx="4347148" cy="5397934"/>
          </a:xfrm>
          <a:prstGeom prst="rect">
            <a:avLst/>
          </a:prstGeom>
          <a:ln w="38100">
            <a:solidFill>
              <a:schemeClr val="accent2">
                <a:lumMod val="50000"/>
              </a:schemeClr>
            </a:solidFill>
          </a:ln>
        </p:spPr>
      </p:pic>
    </p:spTree>
    <p:extLst>
      <p:ext uri="{BB962C8B-B14F-4D97-AF65-F5344CB8AC3E}">
        <p14:creationId xmlns:p14="http://schemas.microsoft.com/office/powerpoint/2010/main" val="237269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79167E-6 -3.7037E-7 L -0.54648 -0.01042 " pathEditMode="relative" rAng="0" ptsTypes="AA">
                                      <p:cBhvr>
                                        <p:cTn id="6" dur="2000" fill="hold"/>
                                        <p:tgtEl>
                                          <p:spTgt spid="5"/>
                                        </p:tgtEl>
                                        <p:attrNameLst>
                                          <p:attrName>ppt_x</p:attrName>
                                          <p:attrName>ppt_y</p:attrName>
                                        </p:attrNameLst>
                                      </p:cBhvr>
                                      <p:rCtr x="-27331" y="-53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970B6-77D2-CF0A-BF2E-85F6B052FCA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7F0E421-9A27-D301-20C8-B9F3BFF0D20D}"/>
              </a:ext>
            </a:extLst>
          </p:cNvPr>
          <p:cNvPicPr>
            <a:picLocks noChangeAspect="1"/>
          </p:cNvPicPr>
          <p:nvPr/>
        </p:nvPicPr>
        <p:blipFill>
          <a:blip r:embed="rId2">
            <a:extLst>
              <a:ext uri="{28A0092B-C50C-407E-A947-70E740481C1C}">
                <a14:useLocalDpi xmlns:a14="http://schemas.microsoft.com/office/drawing/2010/main" val="0"/>
              </a:ext>
            </a:extLst>
          </a:blip>
          <a:srcRect l="35500" t="26732" r="38004" b="32006"/>
          <a:stretch/>
        </p:blipFill>
        <p:spPr>
          <a:xfrm>
            <a:off x="6431798" y="1043367"/>
            <a:ext cx="5241813" cy="4489754"/>
          </a:xfrm>
          <a:prstGeom prst="rect">
            <a:avLst/>
          </a:prstGeom>
          <a:ln w="28575">
            <a:solidFill>
              <a:schemeClr val="accent3">
                <a:lumMod val="50000"/>
              </a:schemeClr>
            </a:solidFill>
          </a:ln>
        </p:spPr>
      </p:pic>
      <p:sp>
        <p:nvSpPr>
          <p:cNvPr id="4" name="TextBox 3">
            <a:extLst>
              <a:ext uri="{FF2B5EF4-FFF2-40B4-BE49-F238E27FC236}">
                <a16:creationId xmlns:a16="http://schemas.microsoft.com/office/drawing/2014/main" id="{543039B4-1D33-8782-8280-D4B6A5FFA0DC}"/>
              </a:ext>
            </a:extLst>
          </p:cNvPr>
          <p:cNvSpPr txBox="1"/>
          <p:nvPr/>
        </p:nvSpPr>
        <p:spPr>
          <a:xfrm>
            <a:off x="674556" y="1993691"/>
            <a:ext cx="5602257" cy="3108543"/>
          </a:xfrm>
          <a:prstGeom prst="rect">
            <a:avLst/>
          </a:prstGeom>
          <a:noFill/>
        </p:spPr>
        <p:txBody>
          <a:bodyPr wrap="square" rtlCol="0">
            <a:spAutoFit/>
          </a:bodyPr>
          <a:lstStyle/>
          <a:p>
            <a:pPr algn="l"/>
            <a:r>
              <a:rPr lang="bn-BD" sz="2800" dirty="0">
                <a:latin typeface="NikoshBAN" panose="02000000000000000000" pitchFamily="2" charset="0"/>
                <a:cs typeface="NikoshBAN" panose="02000000000000000000" pitchFamily="2" charset="0"/>
              </a:rPr>
              <a:t>বাংলা বছরের প্রথম মাস হলো বৈশাখ। বৈশাখ মাসের প্রথম দিন হলো পহেলা বৈশাখ। এদিন আমাদের নববর্ষ। নববর্ষে অনেক মেলা হয়, অনেক খেলাধুলা হয়, অনেক গান বাজনা হত,শোভাযাত্রা হয়, অনেক মানুষ সুন্দর পোশাক পরে ঘুরে বেড়ায়। সেদিন অনেক মজা হয়। আমাদের অনেক ভালো লাগে। </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63291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93B9-A4BD-3233-B3DE-63F4EDDB32A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6DAEF44-14A8-0EC1-CEDC-D4890DD44954}"/>
              </a:ext>
            </a:extLst>
          </p:cNvPr>
          <p:cNvPicPr>
            <a:picLocks noChangeAspect="1"/>
          </p:cNvPicPr>
          <p:nvPr/>
        </p:nvPicPr>
        <p:blipFill>
          <a:blip r:embed="rId2">
            <a:extLst>
              <a:ext uri="{28A0092B-C50C-407E-A947-70E740481C1C}">
                <a14:useLocalDpi xmlns:a14="http://schemas.microsoft.com/office/drawing/2010/main" val="0"/>
              </a:ext>
            </a:extLst>
          </a:blip>
          <a:srcRect l="35500" t="26732" r="37618" b="31998"/>
          <a:stretch/>
        </p:blipFill>
        <p:spPr>
          <a:xfrm>
            <a:off x="6643609" y="902287"/>
            <a:ext cx="5064846" cy="4654988"/>
          </a:xfrm>
          <a:prstGeom prst="rect">
            <a:avLst/>
          </a:prstGeom>
          <a:ln w="28575">
            <a:solidFill>
              <a:schemeClr val="accent3">
                <a:lumMod val="50000"/>
              </a:schemeClr>
            </a:solidFill>
          </a:ln>
        </p:spPr>
      </p:pic>
      <p:sp>
        <p:nvSpPr>
          <p:cNvPr id="3" name="TextBox 2">
            <a:extLst>
              <a:ext uri="{FF2B5EF4-FFF2-40B4-BE49-F238E27FC236}">
                <a16:creationId xmlns:a16="http://schemas.microsoft.com/office/drawing/2014/main" id="{FF0B1960-BB5F-6E55-C180-25F3FCD475FB}"/>
              </a:ext>
            </a:extLst>
          </p:cNvPr>
          <p:cNvSpPr txBox="1"/>
          <p:nvPr/>
        </p:nvSpPr>
        <p:spPr>
          <a:xfrm>
            <a:off x="625098" y="2324745"/>
            <a:ext cx="5470902" cy="2677656"/>
          </a:xfrm>
          <a:prstGeom prst="rect">
            <a:avLst/>
          </a:prstGeom>
          <a:noFill/>
        </p:spPr>
        <p:txBody>
          <a:bodyPr wrap="square" rtlCol="0">
            <a:spAutoFit/>
          </a:bodyPr>
          <a:lstStyle/>
          <a:p>
            <a:r>
              <a:rPr lang="bn-BD" sz="2800" dirty="0">
                <a:latin typeface="NikoshBAN" panose="02000000000000000000" pitchFamily="2" charset="0"/>
                <a:cs typeface="NikoshBAN" panose="02000000000000000000" pitchFamily="2" charset="0"/>
              </a:rPr>
              <a:t>নববর্ষের সময়য় গ্রামের দোকানে হালখাতা হয়। সেদিন সুন্দর করে দোকান সাজানো হয়। হালখাতা হলো পুরনো বছরের সব দেনা-পাওনা মিটিয়ে দেওয়া। মিটিয়ে দিয়ে সবাই মিলে মিষ্টি- জিলাপি ইত্যাদি খাওয়া। </a:t>
            </a:r>
            <a:endParaRPr lang="en-US" sz="2800" dirty="0">
              <a:latin typeface="NikoshBAN" panose="02000000000000000000" pitchFamily="2" charset="0"/>
              <a:cs typeface="NikoshBAN" panose="02000000000000000000" pitchFamily="2" charset="0"/>
            </a:endParaRPr>
          </a:p>
          <a:p>
            <a:pPr algn="l"/>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897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81E4F-7FEB-7BD3-2399-0E2A5B701ED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9E2A79-C469-9474-A904-3929A95603B3}"/>
              </a:ext>
            </a:extLst>
          </p:cNvPr>
          <p:cNvSpPr txBox="1"/>
          <p:nvPr/>
        </p:nvSpPr>
        <p:spPr>
          <a:xfrm>
            <a:off x="4184542" y="774915"/>
            <a:ext cx="4943960" cy="646331"/>
          </a:xfrm>
          <a:prstGeom prst="rect">
            <a:avLst/>
          </a:prstGeom>
          <a:noFill/>
        </p:spPr>
        <p:txBody>
          <a:bodyPr wrap="square" rtlCol="0">
            <a:spAutoFit/>
          </a:bodyPr>
          <a:lstStyle/>
          <a:p>
            <a:pPr algn="l"/>
            <a:r>
              <a:rPr lang="bn-BD" sz="3600" b="1" u="sng" dirty="0">
                <a:solidFill>
                  <a:schemeClr val="accent4">
                    <a:lumMod val="5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নতুন শব্দের অর্থ জেনে নিই </a:t>
            </a:r>
            <a:endParaRPr lang="en-US" sz="3600" b="1" u="sng" dirty="0">
              <a:solidFill>
                <a:schemeClr val="accent4">
                  <a:lumMod val="5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50C3D4F1-5767-AB04-A36D-DAEB91F43B31}"/>
              </a:ext>
            </a:extLst>
          </p:cNvPr>
          <p:cNvSpPr txBox="1"/>
          <p:nvPr/>
        </p:nvSpPr>
        <p:spPr>
          <a:xfrm>
            <a:off x="1348354" y="1914636"/>
            <a:ext cx="2200759" cy="4524315"/>
          </a:xfrm>
          <a:prstGeom prst="rect">
            <a:avLst/>
          </a:prstGeom>
          <a:noFill/>
        </p:spPr>
        <p:txBody>
          <a:bodyPr wrap="square" rtlCol="0">
            <a:spAutoFit/>
          </a:bodyPr>
          <a:lstStyle/>
          <a:p>
            <a:pPr algn="l"/>
            <a:r>
              <a:rPr lang="bn-BD" sz="4800" b="1" dirty="0">
                <a:latin typeface="NikoshBAN" panose="02000000000000000000" pitchFamily="2" charset="0"/>
                <a:cs typeface="NikoshBAN" panose="02000000000000000000" pitchFamily="2" charset="0"/>
              </a:rPr>
              <a:t>পহেলা</a:t>
            </a:r>
          </a:p>
          <a:p>
            <a:pPr algn="l"/>
            <a:r>
              <a:rPr lang="bn-BD" sz="4800" b="1" dirty="0">
                <a:latin typeface="NikoshBAN" panose="02000000000000000000" pitchFamily="2" charset="0"/>
                <a:cs typeface="NikoshBAN" panose="02000000000000000000" pitchFamily="2" charset="0"/>
              </a:rPr>
              <a:t>বর্ষ</a:t>
            </a:r>
          </a:p>
          <a:p>
            <a:pPr algn="l"/>
            <a:r>
              <a:rPr lang="bn-BD" sz="4800" b="1" dirty="0">
                <a:latin typeface="NikoshBAN" panose="02000000000000000000" pitchFamily="2" charset="0"/>
                <a:cs typeface="NikoshBAN" panose="02000000000000000000" pitchFamily="2" charset="0"/>
              </a:rPr>
              <a:t>নববর্ষ </a:t>
            </a:r>
          </a:p>
          <a:p>
            <a:pPr algn="l"/>
            <a:r>
              <a:rPr lang="bn-BD" sz="4800" b="1" dirty="0">
                <a:latin typeface="NikoshBAN" panose="02000000000000000000" pitchFamily="2" charset="0"/>
                <a:cs typeface="NikoshBAN" panose="02000000000000000000" pitchFamily="2" charset="0"/>
              </a:rPr>
              <a:t>হালখাতা</a:t>
            </a:r>
          </a:p>
          <a:p>
            <a:pPr algn="l"/>
            <a:endParaRPr lang="bn-BD" sz="4800" b="1" dirty="0">
              <a:latin typeface="NikoshBAN" panose="02000000000000000000" pitchFamily="2" charset="0"/>
              <a:cs typeface="NikoshBAN" panose="02000000000000000000" pitchFamily="2" charset="0"/>
            </a:endParaRPr>
          </a:p>
          <a:p>
            <a:pPr algn="l"/>
            <a:r>
              <a:rPr lang="bn-BD" sz="4800" b="1" dirty="0">
                <a:latin typeface="NikoshBAN" panose="02000000000000000000" pitchFamily="2" charset="0"/>
                <a:cs typeface="NikoshBAN" panose="02000000000000000000" pitchFamily="2" charset="0"/>
              </a:rPr>
              <a:t>শোভাযাত্রা</a:t>
            </a:r>
          </a:p>
        </p:txBody>
      </p:sp>
      <p:cxnSp>
        <p:nvCxnSpPr>
          <p:cNvPr id="5" name="Straight Arrow Connector 4">
            <a:extLst>
              <a:ext uri="{FF2B5EF4-FFF2-40B4-BE49-F238E27FC236}">
                <a16:creationId xmlns:a16="http://schemas.microsoft.com/office/drawing/2014/main" id="{51CFBACC-775D-52E4-5C43-75401AD368DC}"/>
              </a:ext>
            </a:extLst>
          </p:cNvPr>
          <p:cNvCxnSpPr/>
          <p:nvPr/>
        </p:nvCxnSpPr>
        <p:spPr>
          <a:xfrm>
            <a:off x="3308887" y="2293749"/>
            <a:ext cx="196828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D4EDF336-26A0-0F9A-FAAE-B6A54D30432F}"/>
              </a:ext>
            </a:extLst>
          </p:cNvPr>
          <p:cNvCxnSpPr/>
          <p:nvPr/>
        </p:nvCxnSpPr>
        <p:spPr>
          <a:xfrm>
            <a:off x="3285639" y="3058331"/>
            <a:ext cx="196828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FB4C92B-EF61-9F13-63B2-D75243FAE679}"/>
              </a:ext>
            </a:extLst>
          </p:cNvPr>
          <p:cNvCxnSpPr/>
          <p:nvPr/>
        </p:nvCxnSpPr>
        <p:spPr>
          <a:xfrm>
            <a:off x="3200401" y="3760923"/>
            <a:ext cx="196828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96A9339-2821-02B3-D827-D5C3D0C96FF2}"/>
              </a:ext>
            </a:extLst>
          </p:cNvPr>
          <p:cNvCxnSpPr/>
          <p:nvPr/>
        </p:nvCxnSpPr>
        <p:spPr>
          <a:xfrm>
            <a:off x="3200399" y="4471262"/>
            <a:ext cx="196828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6903FFF-C73E-C838-8BF4-9205F03C9B5A}"/>
              </a:ext>
            </a:extLst>
          </p:cNvPr>
          <p:cNvCxnSpPr/>
          <p:nvPr/>
        </p:nvCxnSpPr>
        <p:spPr>
          <a:xfrm>
            <a:off x="3549113" y="6018508"/>
            <a:ext cx="1968285"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268BAE8-FDE4-0F53-D584-8C9926F0EA4B}"/>
              </a:ext>
            </a:extLst>
          </p:cNvPr>
          <p:cNvSpPr txBox="1"/>
          <p:nvPr/>
        </p:nvSpPr>
        <p:spPr>
          <a:xfrm>
            <a:off x="5687875" y="1918832"/>
            <a:ext cx="2262753" cy="707886"/>
          </a:xfrm>
          <a:prstGeom prst="rect">
            <a:avLst/>
          </a:prstGeom>
          <a:noFill/>
        </p:spPr>
        <p:txBody>
          <a:bodyPr wrap="square" rtlCol="0">
            <a:spAutoFit/>
          </a:bodyPr>
          <a:lstStyle/>
          <a:p>
            <a:pPr algn="l"/>
            <a:r>
              <a:rPr lang="bn-BD" sz="4000" b="1" dirty="0">
                <a:latin typeface="NikoshBAN" panose="02000000000000000000" pitchFamily="2" charset="0"/>
                <a:cs typeface="NikoshBAN" panose="02000000000000000000" pitchFamily="2" charset="0"/>
              </a:rPr>
              <a:t>প্রথম</a:t>
            </a:r>
            <a:endParaRPr lang="en-US" sz="4000" b="1" dirty="0">
              <a:latin typeface="NikoshBAN" panose="02000000000000000000" pitchFamily="2" charset="0"/>
              <a:cs typeface="NikoshBAN" panose="02000000000000000000" pitchFamily="2" charset="0"/>
            </a:endParaRPr>
          </a:p>
        </p:txBody>
      </p:sp>
      <p:sp>
        <p:nvSpPr>
          <p:cNvPr id="11" name="TextBox 10">
            <a:extLst>
              <a:ext uri="{FF2B5EF4-FFF2-40B4-BE49-F238E27FC236}">
                <a16:creationId xmlns:a16="http://schemas.microsoft.com/office/drawing/2014/main" id="{5C6F4EE5-0BBB-3859-9675-51C291234071}"/>
              </a:ext>
            </a:extLst>
          </p:cNvPr>
          <p:cNvSpPr txBox="1"/>
          <p:nvPr/>
        </p:nvSpPr>
        <p:spPr>
          <a:xfrm>
            <a:off x="5687872" y="2730259"/>
            <a:ext cx="2262753" cy="707886"/>
          </a:xfrm>
          <a:prstGeom prst="rect">
            <a:avLst/>
          </a:prstGeom>
          <a:noFill/>
        </p:spPr>
        <p:txBody>
          <a:bodyPr wrap="square" rtlCol="0">
            <a:spAutoFit/>
          </a:bodyPr>
          <a:lstStyle/>
          <a:p>
            <a:pPr algn="l"/>
            <a:r>
              <a:rPr lang="bn-BD" sz="4000" b="1" dirty="0">
                <a:latin typeface="NikoshBAN" panose="02000000000000000000" pitchFamily="2" charset="0"/>
                <a:cs typeface="NikoshBAN" panose="02000000000000000000" pitchFamily="2" charset="0"/>
              </a:rPr>
              <a:t>বছর  </a:t>
            </a:r>
            <a:endParaRPr lang="en-US" sz="4000" b="1" dirty="0">
              <a:latin typeface="NikoshBAN" panose="02000000000000000000" pitchFamily="2" charset="0"/>
              <a:cs typeface="NikoshBAN" panose="02000000000000000000" pitchFamily="2" charset="0"/>
            </a:endParaRPr>
          </a:p>
        </p:txBody>
      </p:sp>
      <p:sp>
        <p:nvSpPr>
          <p:cNvPr id="12" name="TextBox 11">
            <a:extLst>
              <a:ext uri="{FF2B5EF4-FFF2-40B4-BE49-F238E27FC236}">
                <a16:creationId xmlns:a16="http://schemas.microsoft.com/office/drawing/2014/main" id="{D79B8C69-E80B-6028-74B1-9989468B855C}"/>
              </a:ext>
            </a:extLst>
          </p:cNvPr>
          <p:cNvSpPr txBox="1"/>
          <p:nvPr/>
        </p:nvSpPr>
        <p:spPr>
          <a:xfrm>
            <a:off x="5687872" y="3438145"/>
            <a:ext cx="2262753" cy="707886"/>
          </a:xfrm>
          <a:prstGeom prst="rect">
            <a:avLst/>
          </a:prstGeom>
          <a:noFill/>
        </p:spPr>
        <p:txBody>
          <a:bodyPr wrap="square" rtlCol="0">
            <a:spAutoFit/>
          </a:bodyPr>
          <a:lstStyle/>
          <a:p>
            <a:pPr algn="l"/>
            <a:r>
              <a:rPr lang="bn-BD" sz="4000" b="1" dirty="0">
                <a:latin typeface="NikoshBAN" panose="02000000000000000000" pitchFamily="2" charset="0"/>
                <a:cs typeface="NikoshBAN" panose="02000000000000000000" pitchFamily="2" charset="0"/>
              </a:rPr>
              <a:t>নতুন বছর  </a:t>
            </a:r>
            <a:endParaRPr lang="en-US" sz="4000" b="1" dirty="0">
              <a:latin typeface="NikoshBAN" panose="02000000000000000000" pitchFamily="2" charset="0"/>
              <a:cs typeface="NikoshBAN" panose="02000000000000000000" pitchFamily="2" charset="0"/>
            </a:endParaRPr>
          </a:p>
        </p:txBody>
      </p:sp>
      <p:sp>
        <p:nvSpPr>
          <p:cNvPr id="13" name="TextBox 12">
            <a:extLst>
              <a:ext uri="{FF2B5EF4-FFF2-40B4-BE49-F238E27FC236}">
                <a16:creationId xmlns:a16="http://schemas.microsoft.com/office/drawing/2014/main" id="{DAFD26EC-48A4-74AD-26D7-B010749E0F70}"/>
              </a:ext>
            </a:extLst>
          </p:cNvPr>
          <p:cNvSpPr txBox="1"/>
          <p:nvPr/>
        </p:nvSpPr>
        <p:spPr>
          <a:xfrm>
            <a:off x="5687872" y="4085438"/>
            <a:ext cx="5295256" cy="1323439"/>
          </a:xfrm>
          <a:prstGeom prst="rect">
            <a:avLst/>
          </a:prstGeom>
          <a:noFill/>
        </p:spPr>
        <p:txBody>
          <a:bodyPr wrap="square" rtlCol="0">
            <a:spAutoFit/>
          </a:bodyPr>
          <a:lstStyle/>
          <a:p>
            <a:pPr algn="l"/>
            <a:r>
              <a:rPr lang="bn-BD" sz="4000" b="1" dirty="0">
                <a:latin typeface="NikoshBAN" panose="02000000000000000000" pitchFamily="2" charset="0"/>
                <a:cs typeface="NikoshBAN" panose="02000000000000000000" pitchFamily="2" charset="0"/>
              </a:rPr>
              <a:t>পুরনো বছরের সব দেনা-পাওনা মেটানোর উৎসব। </a:t>
            </a:r>
            <a:endParaRPr lang="en-US" sz="4000" b="1" dirty="0">
              <a:latin typeface="NikoshBAN" panose="02000000000000000000" pitchFamily="2" charset="0"/>
              <a:cs typeface="NikoshBAN" panose="02000000000000000000" pitchFamily="2" charset="0"/>
            </a:endParaRPr>
          </a:p>
        </p:txBody>
      </p:sp>
      <p:sp>
        <p:nvSpPr>
          <p:cNvPr id="14" name="TextBox 13">
            <a:extLst>
              <a:ext uri="{FF2B5EF4-FFF2-40B4-BE49-F238E27FC236}">
                <a16:creationId xmlns:a16="http://schemas.microsoft.com/office/drawing/2014/main" id="{89C730F0-6571-0526-19FF-7FFB1719A1B9}"/>
              </a:ext>
            </a:extLst>
          </p:cNvPr>
          <p:cNvSpPr txBox="1"/>
          <p:nvPr/>
        </p:nvSpPr>
        <p:spPr>
          <a:xfrm>
            <a:off x="5687875" y="5618070"/>
            <a:ext cx="2955014" cy="707886"/>
          </a:xfrm>
          <a:prstGeom prst="rect">
            <a:avLst/>
          </a:prstGeom>
          <a:noFill/>
        </p:spPr>
        <p:txBody>
          <a:bodyPr wrap="square" rtlCol="0">
            <a:spAutoFit/>
          </a:bodyPr>
          <a:lstStyle/>
          <a:p>
            <a:r>
              <a:rPr lang="en-US" altLang="zh-CN" sz="4000" b="1" dirty="0" err="1">
                <a:latin typeface="NikoshBAN" panose="02000000000000000000" pitchFamily="2" charset="0"/>
                <a:ea typeface="SimSun" panose="02010600030101010101" pitchFamily="2" charset="-122"/>
                <a:cs typeface="NikoshBAN" panose="02000000000000000000" pitchFamily="2" charset="0"/>
              </a:rPr>
              <a:t>আনন্দ</a:t>
            </a:r>
            <a:r>
              <a:rPr lang="en-US" altLang="zh-CN" sz="4000" b="1" dirty="0">
                <a:latin typeface="NikoshBAN" panose="02000000000000000000" pitchFamily="2" charset="0"/>
                <a:ea typeface="SimSun" panose="02010600030101010101" pitchFamily="2" charset="-122"/>
                <a:cs typeface="NikoshBAN" panose="02000000000000000000" pitchFamily="2" charset="0"/>
              </a:rPr>
              <a:t> </a:t>
            </a:r>
            <a:r>
              <a:rPr lang="en-US" altLang="zh-CN" sz="4000" b="1" dirty="0" err="1">
                <a:latin typeface="NikoshBAN" panose="02000000000000000000" pitchFamily="2" charset="0"/>
                <a:ea typeface="SimSun" panose="02010600030101010101" pitchFamily="2" charset="-122"/>
                <a:cs typeface="NikoshBAN" panose="02000000000000000000" pitchFamily="2" charset="0"/>
              </a:rPr>
              <a:t>মিছিল</a:t>
            </a:r>
            <a:r>
              <a:rPr lang="en-US" altLang="zh-CN" sz="4000" b="1" dirty="0">
                <a:latin typeface="NikoshBAN" panose="02000000000000000000" pitchFamily="2" charset="0"/>
                <a:ea typeface="SimSun" panose="02010600030101010101" pitchFamily="2" charset="-122"/>
                <a:cs typeface="NikoshBAN" panose="02000000000000000000" pitchFamily="2" charset="0"/>
              </a:rPr>
              <a:t>।</a:t>
            </a:r>
          </a:p>
        </p:txBody>
      </p:sp>
    </p:spTree>
    <p:extLst>
      <p:ext uri="{BB962C8B-B14F-4D97-AF65-F5344CB8AC3E}">
        <p14:creationId xmlns:p14="http://schemas.microsoft.com/office/powerpoint/2010/main" val="106535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1000" fill="hold"/>
                                        <p:tgtEl>
                                          <p:spTgt spid="10"/>
                                        </p:tgtEl>
                                        <p:attrNameLst>
                                          <p:attrName>ppt_w</p:attrName>
                                        </p:attrNameLst>
                                      </p:cBhvr>
                                      <p:tavLst>
                                        <p:tav tm="0">
                                          <p:val>
                                            <p:fltVal val="0"/>
                                          </p:val>
                                        </p:tav>
                                        <p:tav tm="100000">
                                          <p:val>
                                            <p:strVal val="#ppt_w"/>
                                          </p:val>
                                        </p:tav>
                                      </p:tavLst>
                                    </p:anim>
                                    <p:anim calcmode="lin" valueType="num">
                                      <p:cBhvr>
                                        <p:cTn id="21" dur="1000" fill="hold"/>
                                        <p:tgtEl>
                                          <p:spTgt spid="10"/>
                                        </p:tgtEl>
                                        <p:attrNameLst>
                                          <p:attrName>ppt_h</p:attrName>
                                        </p:attrNameLst>
                                      </p:cBhvr>
                                      <p:tavLst>
                                        <p:tav tm="0">
                                          <p:val>
                                            <p:fltVal val="0"/>
                                          </p:val>
                                        </p:tav>
                                        <p:tav tm="100000">
                                          <p:val>
                                            <p:strVal val="#ppt_h"/>
                                          </p:val>
                                        </p:tav>
                                      </p:tavLst>
                                    </p:anim>
                                    <p:anim calcmode="lin" valueType="num">
                                      <p:cBhvr>
                                        <p:cTn id="22" dur="1000" fill="hold"/>
                                        <p:tgtEl>
                                          <p:spTgt spid="10"/>
                                        </p:tgtEl>
                                        <p:attrNameLst>
                                          <p:attrName>style.rotation</p:attrName>
                                        </p:attrNameLst>
                                      </p:cBhvr>
                                      <p:tavLst>
                                        <p:tav tm="0">
                                          <p:val>
                                            <p:fltVal val="90"/>
                                          </p:val>
                                        </p:tav>
                                        <p:tav tm="100000">
                                          <p:val>
                                            <p:fltVal val="0"/>
                                          </p:val>
                                        </p:tav>
                                      </p:tavLst>
                                    </p:anim>
                                    <p:animEffect transition="in" filter="fade">
                                      <p:cBhvr>
                                        <p:cTn id="23" dur="1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fltVal val="0"/>
                                          </p:val>
                                        </p:tav>
                                        <p:tav tm="100000">
                                          <p:val>
                                            <p:strVal val="#ppt_w"/>
                                          </p:val>
                                        </p:tav>
                                      </p:tavLst>
                                    </p:anim>
                                    <p:anim calcmode="lin" valueType="num">
                                      <p:cBhvr>
                                        <p:cTn id="29" dur="1000" fill="hold"/>
                                        <p:tgtEl>
                                          <p:spTgt spid="6"/>
                                        </p:tgtEl>
                                        <p:attrNameLst>
                                          <p:attrName>ppt_h</p:attrName>
                                        </p:attrNameLst>
                                      </p:cBhvr>
                                      <p:tavLst>
                                        <p:tav tm="0">
                                          <p:val>
                                            <p:fltVal val="0"/>
                                          </p:val>
                                        </p:tav>
                                        <p:tav tm="100000">
                                          <p:val>
                                            <p:strVal val="#ppt_h"/>
                                          </p:val>
                                        </p:tav>
                                      </p:tavLst>
                                    </p:anim>
                                    <p:anim calcmode="lin" valueType="num">
                                      <p:cBhvr>
                                        <p:cTn id="30" dur="1000" fill="hold"/>
                                        <p:tgtEl>
                                          <p:spTgt spid="6"/>
                                        </p:tgtEl>
                                        <p:attrNameLst>
                                          <p:attrName>style.rotation</p:attrName>
                                        </p:attrNameLst>
                                      </p:cBhvr>
                                      <p:tavLst>
                                        <p:tav tm="0">
                                          <p:val>
                                            <p:fltVal val="90"/>
                                          </p:val>
                                        </p:tav>
                                        <p:tav tm="100000">
                                          <p:val>
                                            <p:fltVal val="0"/>
                                          </p:val>
                                        </p:tav>
                                      </p:tavLst>
                                    </p:anim>
                                    <p:animEffect transition="in" filter="fade">
                                      <p:cBhvr>
                                        <p:cTn id="31" dur="1000"/>
                                        <p:tgtEl>
                                          <p:spTgt spid="6"/>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fltVal val="0"/>
                                          </p:val>
                                        </p:tav>
                                        <p:tav tm="100000">
                                          <p:val>
                                            <p:strVal val="#ppt_w"/>
                                          </p:val>
                                        </p:tav>
                                      </p:tavLst>
                                    </p:anim>
                                    <p:anim calcmode="lin" valueType="num">
                                      <p:cBhvr>
                                        <p:cTn id="35" dur="1000" fill="hold"/>
                                        <p:tgtEl>
                                          <p:spTgt spid="11"/>
                                        </p:tgtEl>
                                        <p:attrNameLst>
                                          <p:attrName>ppt_h</p:attrName>
                                        </p:attrNameLst>
                                      </p:cBhvr>
                                      <p:tavLst>
                                        <p:tav tm="0">
                                          <p:val>
                                            <p:fltVal val="0"/>
                                          </p:val>
                                        </p:tav>
                                        <p:tav tm="100000">
                                          <p:val>
                                            <p:strVal val="#ppt_h"/>
                                          </p:val>
                                        </p:tav>
                                      </p:tavLst>
                                    </p:anim>
                                    <p:anim calcmode="lin" valueType="num">
                                      <p:cBhvr>
                                        <p:cTn id="36" dur="1000" fill="hold"/>
                                        <p:tgtEl>
                                          <p:spTgt spid="11"/>
                                        </p:tgtEl>
                                        <p:attrNameLst>
                                          <p:attrName>style.rotation</p:attrName>
                                        </p:attrNameLst>
                                      </p:cBhvr>
                                      <p:tavLst>
                                        <p:tav tm="0">
                                          <p:val>
                                            <p:fltVal val="90"/>
                                          </p:val>
                                        </p:tav>
                                        <p:tav tm="100000">
                                          <p:val>
                                            <p:fltVal val="0"/>
                                          </p:val>
                                        </p:tav>
                                      </p:tavLst>
                                    </p:anim>
                                    <p:animEffect transition="in" filter="fade">
                                      <p:cBhvr>
                                        <p:cTn id="37" dur="1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ppt_w</p:attrName>
                                        </p:attrNameLst>
                                      </p:cBhvr>
                                      <p:tavLst>
                                        <p:tav tm="0">
                                          <p:val>
                                            <p:fltVal val="0"/>
                                          </p:val>
                                        </p:tav>
                                        <p:tav tm="100000">
                                          <p:val>
                                            <p:strVal val="#ppt_w"/>
                                          </p:val>
                                        </p:tav>
                                      </p:tavLst>
                                    </p:anim>
                                    <p:anim calcmode="lin" valueType="num">
                                      <p:cBhvr>
                                        <p:cTn id="43" dur="1000" fill="hold"/>
                                        <p:tgtEl>
                                          <p:spTgt spid="7"/>
                                        </p:tgtEl>
                                        <p:attrNameLst>
                                          <p:attrName>ppt_h</p:attrName>
                                        </p:attrNameLst>
                                      </p:cBhvr>
                                      <p:tavLst>
                                        <p:tav tm="0">
                                          <p:val>
                                            <p:fltVal val="0"/>
                                          </p:val>
                                        </p:tav>
                                        <p:tav tm="100000">
                                          <p:val>
                                            <p:strVal val="#ppt_h"/>
                                          </p:val>
                                        </p:tav>
                                      </p:tavLst>
                                    </p:anim>
                                    <p:anim calcmode="lin" valueType="num">
                                      <p:cBhvr>
                                        <p:cTn id="44" dur="1000" fill="hold"/>
                                        <p:tgtEl>
                                          <p:spTgt spid="7"/>
                                        </p:tgtEl>
                                        <p:attrNameLst>
                                          <p:attrName>style.rotation</p:attrName>
                                        </p:attrNameLst>
                                      </p:cBhvr>
                                      <p:tavLst>
                                        <p:tav tm="0">
                                          <p:val>
                                            <p:fltVal val="90"/>
                                          </p:val>
                                        </p:tav>
                                        <p:tav tm="100000">
                                          <p:val>
                                            <p:fltVal val="0"/>
                                          </p:val>
                                        </p:tav>
                                      </p:tavLst>
                                    </p:anim>
                                    <p:animEffect transition="in" filter="fade">
                                      <p:cBhvr>
                                        <p:cTn id="45" dur="1000"/>
                                        <p:tgtEl>
                                          <p:spTgt spid="7"/>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 calcmode="lin" valueType="num">
                                      <p:cBhvr>
                                        <p:cTn id="50" dur="1000" fill="hold"/>
                                        <p:tgtEl>
                                          <p:spTgt spid="12"/>
                                        </p:tgtEl>
                                        <p:attrNameLst>
                                          <p:attrName>style.rotation</p:attrName>
                                        </p:attrNameLst>
                                      </p:cBhvr>
                                      <p:tavLst>
                                        <p:tav tm="0">
                                          <p:val>
                                            <p:fltVal val="90"/>
                                          </p:val>
                                        </p:tav>
                                        <p:tav tm="100000">
                                          <p:val>
                                            <p:fltVal val="0"/>
                                          </p:val>
                                        </p:tav>
                                      </p:tavLst>
                                    </p:anim>
                                    <p:animEffect transition="in" filter="fade">
                                      <p:cBhvr>
                                        <p:cTn id="51" dur="10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1000" fill="hold"/>
                                        <p:tgtEl>
                                          <p:spTgt spid="8"/>
                                        </p:tgtEl>
                                        <p:attrNameLst>
                                          <p:attrName>ppt_w</p:attrName>
                                        </p:attrNameLst>
                                      </p:cBhvr>
                                      <p:tavLst>
                                        <p:tav tm="0">
                                          <p:val>
                                            <p:fltVal val="0"/>
                                          </p:val>
                                        </p:tav>
                                        <p:tav tm="100000">
                                          <p:val>
                                            <p:strVal val="#ppt_w"/>
                                          </p:val>
                                        </p:tav>
                                      </p:tavLst>
                                    </p:anim>
                                    <p:anim calcmode="lin" valueType="num">
                                      <p:cBhvr>
                                        <p:cTn id="57" dur="1000" fill="hold"/>
                                        <p:tgtEl>
                                          <p:spTgt spid="8"/>
                                        </p:tgtEl>
                                        <p:attrNameLst>
                                          <p:attrName>ppt_h</p:attrName>
                                        </p:attrNameLst>
                                      </p:cBhvr>
                                      <p:tavLst>
                                        <p:tav tm="0">
                                          <p:val>
                                            <p:fltVal val="0"/>
                                          </p:val>
                                        </p:tav>
                                        <p:tav tm="100000">
                                          <p:val>
                                            <p:strVal val="#ppt_h"/>
                                          </p:val>
                                        </p:tav>
                                      </p:tavLst>
                                    </p:anim>
                                    <p:anim calcmode="lin" valueType="num">
                                      <p:cBhvr>
                                        <p:cTn id="58" dur="1000" fill="hold"/>
                                        <p:tgtEl>
                                          <p:spTgt spid="8"/>
                                        </p:tgtEl>
                                        <p:attrNameLst>
                                          <p:attrName>style.rotation</p:attrName>
                                        </p:attrNameLst>
                                      </p:cBhvr>
                                      <p:tavLst>
                                        <p:tav tm="0">
                                          <p:val>
                                            <p:fltVal val="90"/>
                                          </p:val>
                                        </p:tav>
                                        <p:tav tm="100000">
                                          <p:val>
                                            <p:fltVal val="0"/>
                                          </p:val>
                                        </p:tav>
                                      </p:tavLst>
                                    </p:anim>
                                    <p:animEffect transition="in" filter="fade">
                                      <p:cBhvr>
                                        <p:cTn id="59" dur="1000"/>
                                        <p:tgtEl>
                                          <p:spTgt spid="8"/>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1000" fill="hold"/>
                                        <p:tgtEl>
                                          <p:spTgt spid="13"/>
                                        </p:tgtEl>
                                        <p:attrNameLst>
                                          <p:attrName>ppt_w</p:attrName>
                                        </p:attrNameLst>
                                      </p:cBhvr>
                                      <p:tavLst>
                                        <p:tav tm="0">
                                          <p:val>
                                            <p:fltVal val="0"/>
                                          </p:val>
                                        </p:tav>
                                        <p:tav tm="100000">
                                          <p:val>
                                            <p:strVal val="#ppt_w"/>
                                          </p:val>
                                        </p:tav>
                                      </p:tavLst>
                                    </p:anim>
                                    <p:anim calcmode="lin" valueType="num">
                                      <p:cBhvr>
                                        <p:cTn id="63" dur="1000" fill="hold"/>
                                        <p:tgtEl>
                                          <p:spTgt spid="13"/>
                                        </p:tgtEl>
                                        <p:attrNameLst>
                                          <p:attrName>ppt_h</p:attrName>
                                        </p:attrNameLst>
                                      </p:cBhvr>
                                      <p:tavLst>
                                        <p:tav tm="0">
                                          <p:val>
                                            <p:fltVal val="0"/>
                                          </p:val>
                                        </p:tav>
                                        <p:tav tm="100000">
                                          <p:val>
                                            <p:strVal val="#ppt_h"/>
                                          </p:val>
                                        </p:tav>
                                      </p:tavLst>
                                    </p:anim>
                                    <p:anim calcmode="lin" valueType="num">
                                      <p:cBhvr>
                                        <p:cTn id="64" dur="1000" fill="hold"/>
                                        <p:tgtEl>
                                          <p:spTgt spid="13"/>
                                        </p:tgtEl>
                                        <p:attrNameLst>
                                          <p:attrName>style.rotation</p:attrName>
                                        </p:attrNameLst>
                                      </p:cBhvr>
                                      <p:tavLst>
                                        <p:tav tm="0">
                                          <p:val>
                                            <p:fltVal val="90"/>
                                          </p:val>
                                        </p:tav>
                                        <p:tav tm="100000">
                                          <p:val>
                                            <p:fltVal val="0"/>
                                          </p:val>
                                        </p:tav>
                                      </p:tavLst>
                                    </p:anim>
                                    <p:animEffect transition="in" filter="fade">
                                      <p:cBhvr>
                                        <p:cTn id="65" dur="1000"/>
                                        <p:tgtEl>
                                          <p:spTgt spid="13"/>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p:cTn id="70" dur="1000" fill="hold"/>
                                        <p:tgtEl>
                                          <p:spTgt spid="9"/>
                                        </p:tgtEl>
                                        <p:attrNameLst>
                                          <p:attrName>ppt_w</p:attrName>
                                        </p:attrNameLst>
                                      </p:cBhvr>
                                      <p:tavLst>
                                        <p:tav tm="0">
                                          <p:val>
                                            <p:fltVal val="0"/>
                                          </p:val>
                                        </p:tav>
                                        <p:tav tm="100000">
                                          <p:val>
                                            <p:strVal val="#ppt_w"/>
                                          </p:val>
                                        </p:tav>
                                      </p:tavLst>
                                    </p:anim>
                                    <p:anim calcmode="lin" valueType="num">
                                      <p:cBhvr>
                                        <p:cTn id="71" dur="1000" fill="hold"/>
                                        <p:tgtEl>
                                          <p:spTgt spid="9"/>
                                        </p:tgtEl>
                                        <p:attrNameLst>
                                          <p:attrName>ppt_h</p:attrName>
                                        </p:attrNameLst>
                                      </p:cBhvr>
                                      <p:tavLst>
                                        <p:tav tm="0">
                                          <p:val>
                                            <p:fltVal val="0"/>
                                          </p:val>
                                        </p:tav>
                                        <p:tav tm="100000">
                                          <p:val>
                                            <p:strVal val="#ppt_h"/>
                                          </p:val>
                                        </p:tav>
                                      </p:tavLst>
                                    </p:anim>
                                    <p:anim calcmode="lin" valueType="num">
                                      <p:cBhvr>
                                        <p:cTn id="72" dur="1000" fill="hold"/>
                                        <p:tgtEl>
                                          <p:spTgt spid="9"/>
                                        </p:tgtEl>
                                        <p:attrNameLst>
                                          <p:attrName>style.rotation</p:attrName>
                                        </p:attrNameLst>
                                      </p:cBhvr>
                                      <p:tavLst>
                                        <p:tav tm="0">
                                          <p:val>
                                            <p:fltVal val="90"/>
                                          </p:val>
                                        </p:tav>
                                        <p:tav tm="100000">
                                          <p:val>
                                            <p:fltVal val="0"/>
                                          </p:val>
                                        </p:tav>
                                      </p:tavLst>
                                    </p:anim>
                                    <p:animEffect transition="in" filter="fade">
                                      <p:cBhvr>
                                        <p:cTn id="73" dur="1000"/>
                                        <p:tgtEl>
                                          <p:spTgt spid="9"/>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1000" fill="hold"/>
                                        <p:tgtEl>
                                          <p:spTgt spid="14"/>
                                        </p:tgtEl>
                                        <p:attrNameLst>
                                          <p:attrName>ppt_w</p:attrName>
                                        </p:attrNameLst>
                                      </p:cBhvr>
                                      <p:tavLst>
                                        <p:tav tm="0">
                                          <p:val>
                                            <p:fltVal val="0"/>
                                          </p:val>
                                        </p:tav>
                                        <p:tav tm="100000">
                                          <p:val>
                                            <p:strVal val="#ppt_w"/>
                                          </p:val>
                                        </p:tav>
                                      </p:tavLst>
                                    </p:anim>
                                    <p:anim calcmode="lin" valueType="num">
                                      <p:cBhvr>
                                        <p:cTn id="77" dur="1000" fill="hold"/>
                                        <p:tgtEl>
                                          <p:spTgt spid="14"/>
                                        </p:tgtEl>
                                        <p:attrNameLst>
                                          <p:attrName>ppt_h</p:attrName>
                                        </p:attrNameLst>
                                      </p:cBhvr>
                                      <p:tavLst>
                                        <p:tav tm="0">
                                          <p:val>
                                            <p:fltVal val="0"/>
                                          </p:val>
                                        </p:tav>
                                        <p:tav tm="100000">
                                          <p:val>
                                            <p:strVal val="#ppt_h"/>
                                          </p:val>
                                        </p:tav>
                                      </p:tavLst>
                                    </p:anim>
                                    <p:anim calcmode="lin" valueType="num">
                                      <p:cBhvr>
                                        <p:cTn id="78" dur="1000" fill="hold"/>
                                        <p:tgtEl>
                                          <p:spTgt spid="14"/>
                                        </p:tgtEl>
                                        <p:attrNameLst>
                                          <p:attrName>style.rotation</p:attrName>
                                        </p:attrNameLst>
                                      </p:cBhvr>
                                      <p:tavLst>
                                        <p:tav tm="0">
                                          <p:val>
                                            <p:fltVal val="90"/>
                                          </p:val>
                                        </p:tav>
                                        <p:tav tm="100000">
                                          <p:val>
                                            <p:fltVal val="0"/>
                                          </p:val>
                                        </p:tav>
                                      </p:tavLst>
                                    </p:anim>
                                    <p:animEffect transition="in" filter="fade">
                                      <p:cBhvr>
                                        <p:cTn id="7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23B07-489E-995F-A891-70E632D583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A07A8D-5A8A-AC65-E994-23625F266F3A}"/>
              </a:ext>
            </a:extLst>
          </p:cNvPr>
          <p:cNvSpPr txBox="1"/>
          <p:nvPr/>
        </p:nvSpPr>
        <p:spPr>
          <a:xfrm>
            <a:off x="4407108" y="674558"/>
            <a:ext cx="3792511" cy="646331"/>
          </a:xfrm>
          <a:prstGeom prst="rect">
            <a:avLst/>
          </a:prstGeom>
          <a:noFill/>
        </p:spPr>
        <p:txBody>
          <a:bodyPr wrap="square" rtlCol="0">
            <a:spAutoFit/>
          </a:bodyPr>
          <a:lstStyle/>
          <a:p>
            <a:pPr algn="l"/>
            <a:r>
              <a:rPr lang="bn-BD" sz="3600" b="1" u="sng" dirty="0">
                <a:solidFill>
                  <a:schemeClr val="accent4">
                    <a:lumMod val="5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বিপরীত শব্দ জেনে নেই </a:t>
            </a:r>
            <a:endParaRPr lang="en-US" sz="3600" b="1" u="sng" dirty="0">
              <a:solidFill>
                <a:schemeClr val="accent4">
                  <a:lumMod val="5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AA5B220E-C2CB-50E3-12A6-0DD8A23374FD}"/>
              </a:ext>
            </a:extLst>
          </p:cNvPr>
          <p:cNvSpPr txBox="1"/>
          <p:nvPr/>
        </p:nvSpPr>
        <p:spPr>
          <a:xfrm>
            <a:off x="3252865" y="1933731"/>
            <a:ext cx="1259174" cy="3416320"/>
          </a:xfrm>
          <a:prstGeom prst="rect">
            <a:avLst/>
          </a:prstGeom>
          <a:noFill/>
        </p:spPr>
        <p:txBody>
          <a:bodyPr wrap="square" rtlCol="0">
            <a:spAutoFit/>
          </a:bodyPr>
          <a:lstStyle/>
          <a:p>
            <a:pPr algn="l"/>
            <a:r>
              <a:rPr lang="bn-BD" sz="3600" b="1" dirty="0">
                <a:latin typeface="NikoshBAN" panose="02000000000000000000" pitchFamily="2" charset="0"/>
                <a:cs typeface="NikoshBAN" panose="02000000000000000000" pitchFamily="2" charset="0"/>
              </a:rPr>
              <a:t>অনেক </a:t>
            </a:r>
          </a:p>
          <a:p>
            <a:pPr algn="l"/>
            <a:r>
              <a:rPr lang="bn-BD" sz="3600" b="1" dirty="0">
                <a:latin typeface="NikoshBAN" panose="02000000000000000000" pitchFamily="2" charset="0"/>
                <a:cs typeface="NikoshBAN" panose="02000000000000000000" pitchFamily="2" charset="0"/>
              </a:rPr>
              <a:t>দিন</a:t>
            </a:r>
          </a:p>
          <a:p>
            <a:pPr algn="l"/>
            <a:r>
              <a:rPr lang="bn-BD" sz="3600" b="1" dirty="0">
                <a:latin typeface="NikoshBAN" panose="02000000000000000000" pitchFamily="2" charset="0"/>
                <a:cs typeface="NikoshBAN" panose="02000000000000000000" pitchFamily="2" charset="0"/>
              </a:rPr>
              <a:t>সুন্দর</a:t>
            </a:r>
          </a:p>
          <a:p>
            <a:pPr algn="l"/>
            <a:r>
              <a:rPr lang="bn-BD" sz="3600" b="1" dirty="0">
                <a:latin typeface="NikoshBAN" panose="02000000000000000000" pitchFamily="2" charset="0"/>
                <a:cs typeface="NikoshBAN" panose="02000000000000000000" pitchFamily="2" charset="0"/>
              </a:rPr>
              <a:t>সেদিন</a:t>
            </a:r>
          </a:p>
          <a:p>
            <a:pPr algn="l"/>
            <a:r>
              <a:rPr lang="bn-BD" sz="3600" b="1" dirty="0">
                <a:latin typeface="NikoshBAN" panose="02000000000000000000" pitchFamily="2" charset="0"/>
                <a:cs typeface="NikoshBAN" panose="02000000000000000000" pitchFamily="2" charset="0"/>
              </a:rPr>
              <a:t>ভালো </a:t>
            </a:r>
          </a:p>
          <a:p>
            <a:pPr algn="l"/>
            <a:r>
              <a:rPr lang="bn-BD" sz="3600" b="1" dirty="0">
                <a:latin typeface="NikoshBAN" panose="02000000000000000000" pitchFamily="2" charset="0"/>
                <a:cs typeface="NikoshBAN" panose="02000000000000000000" pitchFamily="2" charset="0"/>
              </a:rPr>
              <a:t>গ্রাম</a:t>
            </a:r>
            <a:endParaRPr lang="en-US" sz="3600" b="1" dirty="0">
              <a:latin typeface="NikoshBAN" panose="02000000000000000000" pitchFamily="2" charset="0"/>
              <a:cs typeface="NikoshBAN" panose="02000000000000000000" pitchFamily="2" charset="0"/>
            </a:endParaRPr>
          </a:p>
        </p:txBody>
      </p:sp>
      <p:cxnSp>
        <p:nvCxnSpPr>
          <p:cNvPr id="5" name="Straight Arrow Connector 4">
            <a:extLst>
              <a:ext uri="{FF2B5EF4-FFF2-40B4-BE49-F238E27FC236}">
                <a16:creationId xmlns:a16="http://schemas.microsoft.com/office/drawing/2014/main" id="{BD324769-ECB9-DEFA-49A7-160EE35E533E}"/>
              </a:ext>
            </a:extLst>
          </p:cNvPr>
          <p:cNvCxnSpPr/>
          <p:nvPr/>
        </p:nvCxnSpPr>
        <p:spPr>
          <a:xfrm>
            <a:off x="4676931" y="2278504"/>
            <a:ext cx="139408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5543444-759D-7382-438D-067612CFD57B}"/>
              </a:ext>
            </a:extLst>
          </p:cNvPr>
          <p:cNvSpPr txBox="1"/>
          <p:nvPr/>
        </p:nvSpPr>
        <p:spPr>
          <a:xfrm>
            <a:off x="6475751" y="2016894"/>
            <a:ext cx="1259174" cy="646331"/>
          </a:xfrm>
          <a:prstGeom prst="rect">
            <a:avLst/>
          </a:prstGeom>
          <a:noFill/>
        </p:spPr>
        <p:txBody>
          <a:bodyPr wrap="square" rtlCol="0">
            <a:spAutoFit/>
          </a:bodyPr>
          <a:lstStyle/>
          <a:p>
            <a:pPr algn="l"/>
            <a:r>
              <a:rPr lang="bn-BD" sz="3600" b="1" dirty="0">
                <a:latin typeface="NikoshBAN" panose="02000000000000000000" pitchFamily="2" charset="0"/>
                <a:cs typeface="NikoshBAN" panose="02000000000000000000" pitchFamily="2" charset="0"/>
              </a:rPr>
              <a:t>কম</a:t>
            </a:r>
            <a:r>
              <a:rPr lang="bn-BD" sz="2800" dirty="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
        <p:nvSpPr>
          <p:cNvPr id="7" name="TextBox 6">
            <a:extLst>
              <a:ext uri="{FF2B5EF4-FFF2-40B4-BE49-F238E27FC236}">
                <a16:creationId xmlns:a16="http://schemas.microsoft.com/office/drawing/2014/main" id="{A92938CB-194A-65E5-B6B0-4BC7A4CAD52C}"/>
              </a:ext>
            </a:extLst>
          </p:cNvPr>
          <p:cNvSpPr txBox="1"/>
          <p:nvPr/>
        </p:nvSpPr>
        <p:spPr>
          <a:xfrm>
            <a:off x="6475751" y="2503037"/>
            <a:ext cx="1259174" cy="646331"/>
          </a:xfrm>
          <a:prstGeom prst="rect">
            <a:avLst/>
          </a:prstGeom>
          <a:noFill/>
        </p:spPr>
        <p:txBody>
          <a:bodyPr wrap="square" rtlCol="0">
            <a:spAutoFit/>
          </a:bodyPr>
          <a:lstStyle/>
          <a:p>
            <a:pPr algn="l"/>
            <a:r>
              <a:rPr lang="bn-BD" sz="3600" b="1" dirty="0">
                <a:latin typeface="NikoshBAN" panose="02000000000000000000" pitchFamily="2" charset="0"/>
                <a:cs typeface="NikoshBAN" panose="02000000000000000000" pitchFamily="2" charset="0"/>
              </a:rPr>
              <a:t>রাত</a:t>
            </a:r>
            <a:r>
              <a:rPr lang="bn-BD" sz="2800" dirty="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
        <p:nvSpPr>
          <p:cNvPr id="8" name="TextBox 7">
            <a:extLst>
              <a:ext uri="{FF2B5EF4-FFF2-40B4-BE49-F238E27FC236}">
                <a16:creationId xmlns:a16="http://schemas.microsoft.com/office/drawing/2014/main" id="{E8872B4F-82AC-FBF1-FF2D-4CCA46564876}"/>
              </a:ext>
            </a:extLst>
          </p:cNvPr>
          <p:cNvSpPr txBox="1"/>
          <p:nvPr/>
        </p:nvSpPr>
        <p:spPr>
          <a:xfrm>
            <a:off x="6475751" y="2989180"/>
            <a:ext cx="2983042" cy="646331"/>
          </a:xfrm>
          <a:prstGeom prst="rect">
            <a:avLst/>
          </a:prstGeom>
          <a:noFill/>
        </p:spPr>
        <p:txBody>
          <a:bodyPr wrap="square" rtlCol="0">
            <a:spAutoFit/>
          </a:bodyPr>
          <a:lstStyle/>
          <a:p>
            <a:pPr algn="l"/>
            <a:r>
              <a:rPr lang="bn-BD" sz="3600" b="1" dirty="0">
                <a:latin typeface="NikoshBAN" panose="02000000000000000000" pitchFamily="2" charset="0"/>
                <a:cs typeface="NikoshBAN" panose="02000000000000000000" pitchFamily="2" charset="0"/>
              </a:rPr>
              <a:t>কুৎসিত বা অসুন্দর </a:t>
            </a:r>
            <a:r>
              <a:rPr lang="bn-BD" sz="2800" dirty="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id="{4359CFC1-372E-BB8D-C5EA-40234ABE3AA5}"/>
              </a:ext>
            </a:extLst>
          </p:cNvPr>
          <p:cNvSpPr txBox="1"/>
          <p:nvPr/>
        </p:nvSpPr>
        <p:spPr>
          <a:xfrm>
            <a:off x="6475751" y="3535433"/>
            <a:ext cx="2983042" cy="646331"/>
          </a:xfrm>
          <a:prstGeom prst="rect">
            <a:avLst/>
          </a:prstGeom>
          <a:noFill/>
        </p:spPr>
        <p:txBody>
          <a:bodyPr wrap="square" rtlCol="0">
            <a:spAutoFit/>
          </a:bodyPr>
          <a:lstStyle/>
          <a:p>
            <a:pPr algn="l"/>
            <a:r>
              <a:rPr lang="bn-BD" sz="3600" b="1" dirty="0">
                <a:latin typeface="NikoshBAN" panose="02000000000000000000" pitchFamily="2" charset="0"/>
                <a:cs typeface="NikoshBAN" panose="02000000000000000000" pitchFamily="2" charset="0"/>
              </a:rPr>
              <a:t>এদিন </a:t>
            </a:r>
            <a:endParaRPr lang="en-US" sz="3600" b="1" dirty="0">
              <a:latin typeface="NikoshBAN" panose="02000000000000000000" pitchFamily="2" charset="0"/>
              <a:cs typeface="NikoshBAN" panose="02000000000000000000" pitchFamily="2" charset="0"/>
            </a:endParaRPr>
          </a:p>
        </p:txBody>
      </p:sp>
      <p:sp>
        <p:nvSpPr>
          <p:cNvPr id="12" name="TextBox 11">
            <a:extLst>
              <a:ext uri="{FF2B5EF4-FFF2-40B4-BE49-F238E27FC236}">
                <a16:creationId xmlns:a16="http://schemas.microsoft.com/office/drawing/2014/main" id="{A055366B-B4EF-9047-F288-E5DEDEA2CFDA}"/>
              </a:ext>
            </a:extLst>
          </p:cNvPr>
          <p:cNvSpPr txBox="1"/>
          <p:nvPr/>
        </p:nvSpPr>
        <p:spPr>
          <a:xfrm>
            <a:off x="6475751" y="4190862"/>
            <a:ext cx="2983042" cy="646331"/>
          </a:xfrm>
          <a:prstGeom prst="rect">
            <a:avLst/>
          </a:prstGeom>
          <a:noFill/>
        </p:spPr>
        <p:txBody>
          <a:bodyPr wrap="square" rtlCol="0">
            <a:spAutoFit/>
          </a:bodyPr>
          <a:lstStyle/>
          <a:p>
            <a:pPr algn="l"/>
            <a:r>
              <a:rPr lang="bn-BD" sz="3600" b="1" dirty="0">
                <a:latin typeface="NikoshBAN" panose="02000000000000000000" pitchFamily="2" charset="0"/>
                <a:cs typeface="NikoshBAN" panose="02000000000000000000" pitchFamily="2" charset="0"/>
              </a:rPr>
              <a:t>মন্দ  </a:t>
            </a:r>
            <a:endParaRPr lang="en-US" sz="3600" b="1" dirty="0">
              <a:latin typeface="NikoshBAN" panose="02000000000000000000" pitchFamily="2" charset="0"/>
              <a:cs typeface="NikoshBAN" panose="02000000000000000000" pitchFamily="2" charset="0"/>
            </a:endParaRPr>
          </a:p>
        </p:txBody>
      </p:sp>
      <p:sp>
        <p:nvSpPr>
          <p:cNvPr id="13" name="TextBox 12">
            <a:extLst>
              <a:ext uri="{FF2B5EF4-FFF2-40B4-BE49-F238E27FC236}">
                <a16:creationId xmlns:a16="http://schemas.microsoft.com/office/drawing/2014/main" id="{F3D1E7A9-B47F-82ED-5703-967861F3740E}"/>
              </a:ext>
            </a:extLst>
          </p:cNvPr>
          <p:cNvSpPr txBox="1"/>
          <p:nvPr/>
        </p:nvSpPr>
        <p:spPr>
          <a:xfrm>
            <a:off x="6475751" y="4773563"/>
            <a:ext cx="2983042" cy="646331"/>
          </a:xfrm>
          <a:prstGeom prst="rect">
            <a:avLst/>
          </a:prstGeom>
          <a:noFill/>
        </p:spPr>
        <p:txBody>
          <a:bodyPr wrap="square" rtlCol="0">
            <a:spAutoFit/>
          </a:bodyPr>
          <a:lstStyle/>
          <a:p>
            <a:pPr algn="l"/>
            <a:r>
              <a:rPr lang="bn-BD" sz="3600" b="1" dirty="0">
                <a:latin typeface="NikoshBAN" panose="02000000000000000000" pitchFamily="2" charset="0"/>
                <a:cs typeface="NikoshBAN" panose="02000000000000000000" pitchFamily="2" charset="0"/>
              </a:rPr>
              <a:t>শহর   </a:t>
            </a:r>
            <a:endParaRPr lang="en-US" sz="3600" b="1" dirty="0">
              <a:latin typeface="NikoshBAN" panose="02000000000000000000" pitchFamily="2" charset="0"/>
              <a:cs typeface="NikoshBAN" panose="02000000000000000000" pitchFamily="2" charset="0"/>
            </a:endParaRPr>
          </a:p>
        </p:txBody>
      </p:sp>
      <p:cxnSp>
        <p:nvCxnSpPr>
          <p:cNvPr id="14" name="Straight Arrow Connector 13">
            <a:extLst>
              <a:ext uri="{FF2B5EF4-FFF2-40B4-BE49-F238E27FC236}">
                <a16:creationId xmlns:a16="http://schemas.microsoft.com/office/drawing/2014/main" id="{14AD5A8C-7404-0500-B6C6-19A04D43EFDE}"/>
              </a:ext>
            </a:extLst>
          </p:cNvPr>
          <p:cNvCxnSpPr/>
          <p:nvPr/>
        </p:nvCxnSpPr>
        <p:spPr>
          <a:xfrm>
            <a:off x="4676931" y="3312345"/>
            <a:ext cx="139408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FD4ADE4-ED5A-71D0-5A9B-8B50B9D975D3}"/>
              </a:ext>
            </a:extLst>
          </p:cNvPr>
          <p:cNvCxnSpPr/>
          <p:nvPr/>
        </p:nvCxnSpPr>
        <p:spPr>
          <a:xfrm>
            <a:off x="4676931" y="3849435"/>
            <a:ext cx="139408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1180C0A-313B-8A8E-8280-FD5CF32D102D}"/>
              </a:ext>
            </a:extLst>
          </p:cNvPr>
          <p:cNvCxnSpPr/>
          <p:nvPr/>
        </p:nvCxnSpPr>
        <p:spPr>
          <a:xfrm>
            <a:off x="4676931" y="4447608"/>
            <a:ext cx="139408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BDCD6A9-FF78-AB21-3A87-542CEC9C2CCF}"/>
              </a:ext>
            </a:extLst>
          </p:cNvPr>
          <p:cNvCxnSpPr/>
          <p:nvPr/>
        </p:nvCxnSpPr>
        <p:spPr>
          <a:xfrm>
            <a:off x="4676931" y="4986945"/>
            <a:ext cx="139408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559551D-590A-8834-3DF9-762F52093397}"/>
              </a:ext>
            </a:extLst>
          </p:cNvPr>
          <p:cNvCxnSpPr/>
          <p:nvPr/>
        </p:nvCxnSpPr>
        <p:spPr>
          <a:xfrm>
            <a:off x="4676931" y="2826202"/>
            <a:ext cx="139408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30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ppt_w</p:attrName>
                                        </p:attrNameLst>
                                      </p:cBhvr>
                                      <p:tavLst>
                                        <p:tav tm="0">
                                          <p:val>
                                            <p:fltVal val="0"/>
                                          </p:val>
                                        </p:tav>
                                        <p:tav tm="100000">
                                          <p:val>
                                            <p:strVal val="#ppt_w"/>
                                          </p:val>
                                        </p:tav>
                                      </p:tavLst>
                                    </p:anim>
                                    <p:anim calcmode="lin" valueType="num">
                                      <p:cBhvr>
                                        <p:cTn id="29" dur="1000" fill="hold"/>
                                        <p:tgtEl>
                                          <p:spTgt spid="18"/>
                                        </p:tgtEl>
                                        <p:attrNameLst>
                                          <p:attrName>ppt_h</p:attrName>
                                        </p:attrNameLst>
                                      </p:cBhvr>
                                      <p:tavLst>
                                        <p:tav tm="0">
                                          <p:val>
                                            <p:fltVal val="0"/>
                                          </p:val>
                                        </p:tav>
                                        <p:tav tm="100000">
                                          <p:val>
                                            <p:strVal val="#ppt_h"/>
                                          </p:val>
                                        </p:tav>
                                      </p:tavLst>
                                    </p:anim>
                                    <p:anim calcmode="lin" valueType="num">
                                      <p:cBhvr>
                                        <p:cTn id="30" dur="1000" fill="hold"/>
                                        <p:tgtEl>
                                          <p:spTgt spid="18"/>
                                        </p:tgtEl>
                                        <p:attrNameLst>
                                          <p:attrName>style.rotation</p:attrName>
                                        </p:attrNameLst>
                                      </p:cBhvr>
                                      <p:tavLst>
                                        <p:tav tm="0">
                                          <p:val>
                                            <p:fltVal val="90"/>
                                          </p:val>
                                        </p:tav>
                                        <p:tav tm="100000">
                                          <p:val>
                                            <p:fltVal val="0"/>
                                          </p:val>
                                        </p:tav>
                                      </p:tavLst>
                                    </p:anim>
                                    <p:animEffect transition="in" filter="fade">
                                      <p:cBhvr>
                                        <p:cTn id="31" dur="1000"/>
                                        <p:tgtEl>
                                          <p:spTgt spid="18"/>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anim calcmode="lin" valueType="num">
                                      <p:cBhvr>
                                        <p:cTn id="36" dur="1000" fill="hold"/>
                                        <p:tgtEl>
                                          <p:spTgt spid="7"/>
                                        </p:tgtEl>
                                        <p:attrNameLst>
                                          <p:attrName>style.rotation</p:attrName>
                                        </p:attrNameLst>
                                      </p:cBhvr>
                                      <p:tavLst>
                                        <p:tav tm="0">
                                          <p:val>
                                            <p:fltVal val="90"/>
                                          </p:val>
                                        </p:tav>
                                        <p:tav tm="100000">
                                          <p:val>
                                            <p:fltVal val="0"/>
                                          </p:val>
                                        </p:tav>
                                      </p:tavLst>
                                    </p:anim>
                                    <p:animEffect transition="in" filter="fade">
                                      <p:cBhvr>
                                        <p:cTn id="37" dur="1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0" fill="hold"/>
                                        <p:tgtEl>
                                          <p:spTgt spid="14"/>
                                        </p:tgtEl>
                                        <p:attrNameLst>
                                          <p:attrName>ppt_w</p:attrName>
                                        </p:attrNameLst>
                                      </p:cBhvr>
                                      <p:tavLst>
                                        <p:tav tm="0">
                                          <p:val>
                                            <p:fltVal val="0"/>
                                          </p:val>
                                        </p:tav>
                                        <p:tav tm="100000">
                                          <p:val>
                                            <p:strVal val="#ppt_w"/>
                                          </p:val>
                                        </p:tav>
                                      </p:tavLst>
                                    </p:anim>
                                    <p:anim calcmode="lin" valueType="num">
                                      <p:cBhvr>
                                        <p:cTn id="43" dur="1000" fill="hold"/>
                                        <p:tgtEl>
                                          <p:spTgt spid="14"/>
                                        </p:tgtEl>
                                        <p:attrNameLst>
                                          <p:attrName>ppt_h</p:attrName>
                                        </p:attrNameLst>
                                      </p:cBhvr>
                                      <p:tavLst>
                                        <p:tav tm="0">
                                          <p:val>
                                            <p:fltVal val="0"/>
                                          </p:val>
                                        </p:tav>
                                        <p:tav tm="100000">
                                          <p:val>
                                            <p:strVal val="#ppt_h"/>
                                          </p:val>
                                        </p:tav>
                                      </p:tavLst>
                                    </p:anim>
                                    <p:anim calcmode="lin" valueType="num">
                                      <p:cBhvr>
                                        <p:cTn id="44" dur="1000" fill="hold"/>
                                        <p:tgtEl>
                                          <p:spTgt spid="14"/>
                                        </p:tgtEl>
                                        <p:attrNameLst>
                                          <p:attrName>style.rotation</p:attrName>
                                        </p:attrNameLst>
                                      </p:cBhvr>
                                      <p:tavLst>
                                        <p:tav tm="0">
                                          <p:val>
                                            <p:fltVal val="90"/>
                                          </p:val>
                                        </p:tav>
                                        <p:tav tm="100000">
                                          <p:val>
                                            <p:fltVal val="0"/>
                                          </p:val>
                                        </p:tav>
                                      </p:tavLst>
                                    </p:anim>
                                    <p:animEffect transition="in" filter="fade">
                                      <p:cBhvr>
                                        <p:cTn id="45" dur="1000"/>
                                        <p:tgtEl>
                                          <p:spTgt spid="14"/>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 calcmode="lin" valueType="num">
                                      <p:cBhvr>
                                        <p:cTn id="50" dur="1000" fill="hold"/>
                                        <p:tgtEl>
                                          <p:spTgt spid="8"/>
                                        </p:tgtEl>
                                        <p:attrNameLst>
                                          <p:attrName>style.rotation</p:attrName>
                                        </p:attrNameLst>
                                      </p:cBhvr>
                                      <p:tavLst>
                                        <p:tav tm="0">
                                          <p:val>
                                            <p:fltVal val="90"/>
                                          </p:val>
                                        </p:tav>
                                        <p:tav tm="100000">
                                          <p:val>
                                            <p:fltVal val="0"/>
                                          </p:val>
                                        </p:tav>
                                      </p:tavLst>
                                    </p:anim>
                                    <p:animEffect transition="in" filter="fade">
                                      <p:cBhvr>
                                        <p:cTn id="51" dur="10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1000" fill="hold"/>
                                        <p:tgtEl>
                                          <p:spTgt spid="15"/>
                                        </p:tgtEl>
                                        <p:attrNameLst>
                                          <p:attrName>ppt_w</p:attrName>
                                        </p:attrNameLst>
                                      </p:cBhvr>
                                      <p:tavLst>
                                        <p:tav tm="0">
                                          <p:val>
                                            <p:fltVal val="0"/>
                                          </p:val>
                                        </p:tav>
                                        <p:tav tm="100000">
                                          <p:val>
                                            <p:strVal val="#ppt_w"/>
                                          </p:val>
                                        </p:tav>
                                      </p:tavLst>
                                    </p:anim>
                                    <p:anim calcmode="lin" valueType="num">
                                      <p:cBhvr>
                                        <p:cTn id="57" dur="1000" fill="hold"/>
                                        <p:tgtEl>
                                          <p:spTgt spid="15"/>
                                        </p:tgtEl>
                                        <p:attrNameLst>
                                          <p:attrName>ppt_h</p:attrName>
                                        </p:attrNameLst>
                                      </p:cBhvr>
                                      <p:tavLst>
                                        <p:tav tm="0">
                                          <p:val>
                                            <p:fltVal val="0"/>
                                          </p:val>
                                        </p:tav>
                                        <p:tav tm="100000">
                                          <p:val>
                                            <p:strVal val="#ppt_h"/>
                                          </p:val>
                                        </p:tav>
                                      </p:tavLst>
                                    </p:anim>
                                    <p:anim calcmode="lin" valueType="num">
                                      <p:cBhvr>
                                        <p:cTn id="58" dur="1000" fill="hold"/>
                                        <p:tgtEl>
                                          <p:spTgt spid="15"/>
                                        </p:tgtEl>
                                        <p:attrNameLst>
                                          <p:attrName>style.rotation</p:attrName>
                                        </p:attrNameLst>
                                      </p:cBhvr>
                                      <p:tavLst>
                                        <p:tav tm="0">
                                          <p:val>
                                            <p:fltVal val="90"/>
                                          </p:val>
                                        </p:tav>
                                        <p:tav tm="100000">
                                          <p:val>
                                            <p:fltVal val="0"/>
                                          </p:val>
                                        </p:tav>
                                      </p:tavLst>
                                    </p:anim>
                                    <p:animEffect transition="in" filter="fade">
                                      <p:cBhvr>
                                        <p:cTn id="59" dur="1000"/>
                                        <p:tgtEl>
                                          <p:spTgt spid="15"/>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1000" fill="hold"/>
                                        <p:tgtEl>
                                          <p:spTgt spid="9"/>
                                        </p:tgtEl>
                                        <p:attrNameLst>
                                          <p:attrName>ppt_w</p:attrName>
                                        </p:attrNameLst>
                                      </p:cBhvr>
                                      <p:tavLst>
                                        <p:tav tm="0">
                                          <p:val>
                                            <p:fltVal val="0"/>
                                          </p:val>
                                        </p:tav>
                                        <p:tav tm="100000">
                                          <p:val>
                                            <p:strVal val="#ppt_w"/>
                                          </p:val>
                                        </p:tav>
                                      </p:tavLst>
                                    </p:anim>
                                    <p:anim calcmode="lin" valueType="num">
                                      <p:cBhvr>
                                        <p:cTn id="63" dur="1000" fill="hold"/>
                                        <p:tgtEl>
                                          <p:spTgt spid="9"/>
                                        </p:tgtEl>
                                        <p:attrNameLst>
                                          <p:attrName>ppt_h</p:attrName>
                                        </p:attrNameLst>
                                      </p:cBhvr>
                                      <p:tavLst>
                                        <p:tav tm="0">
                                          <p:val>
                                            <p:fltVal val="0"/>
                                          </p:val>
                                        </p:tav>
                                        <p:tav tm="100000">
                                          <p:val>
                                            <p:strVal val="#ppt_h"/>
                                          </p:val>
                                        </p:tav>
                                      </p:tavLst>
                                    </p:anim>
                                    <p:anim calcmode="lin" valueType="num">
                                      <p:cBhvr>
                                        <p:cTn id="64" dur="1000" fill="hold"/>
                                        <p:tgtEl>
                                          <p:spTgt spid="9"/>
                                        </p:tgtEl>
                                        <p:attrNameLst>
                                          <p:attrName>style.rotation</p:attrName>
                                        </p:attrNameLst>
                                      </p:cBhvr>
                                      <p:tavLst>
                                        <p:tav tm="0">
                                          <p:val>
                                            <p:fltVal val="90"/>
                                          </p:val>
                                        </p:tav>
                                        <p:tav tm="100000">
                                          <p:val>
                                            <p:fltVal val="0"/>
                                          </p:val>
                                        </p:tav>
                                      </p:tavLst>
                                    </p:anim>
                                    <p:animEffect transition="in" filter="fade">
                                      <p:cBhvr>
                                        <p:cTn id="65" dur="1000"/>
                                        <p:tgtEl>
                                          <p:spTgt spid="9"/>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1000" fill="hold"/>
                                        <p:tgtEl>
                                          <p:spTgt spid="16"/>
                                        </p:tgtEl>
                                        <p:attrNameLst>
                                          <p:attrName>ppt_w</p:attrName>
                                        </p:attrNameLst>
                                      </p:cBhvr>
                                      <p:tavLst>
                                        <p:tav tm="0">
                                          <p:val>
                                            <p:fltVal val="0"/>
                                          </p:val>
                                        </p:tav>
                                        <p:tav tm="100000">
                                          <p:val>
                                            <p:strVal val="#ppt_w"/>
                                          </p:val>
                                        </p:tav>
                                      </p:tavLst>
                                    </p:anim>
                                    <p:anim calcmode="lin" valueType="num">
                                      <p:cBhvr>
                                        <p:cTn id="71" dur="1000" fill="hold"/>
                                        <p:tgtEl>
                                          <p:spTgt spid="16"/>
                                        </p:tgtEl>
                                        <p:attrNameLst>
                                          <p:attrName>ppt_h</p:attrName>
                                        </p:attrNameLst>
                                      </p:cBhvr>
                                      <p:tavLst>
                                        <p:tav tm="0">
                                          <p:val>
                                            <p:fltVal val="0"/>
                                          </p:val>
                                        </p:tav>
                                        <p:tav tm="100000">
                                          <p:val>
                                            <p:strVal val="#ppt_h"/>
                                          </p:val>
                                        </p:tav>
                                      </p:tavLst>
                                    </p:anim>
                                    <p:anim calcmode="lin" valueType="num">
                                      <p:cBhvr>
                                        <p:cTn id="72" dur="1000" fill="hold"/>
                                        <p:tgtEl>
                                          <p:spTgt spid="16"/>
                                        </p:tgtEl>
                                        <p:attrNameLst>
                                          <p:attrName>style.rotation</p:attrName>
                                        </p:attrNameLst>
                                      </p:cBhvr>
                                      <p:tavLst>
                                        <p:tav tm="0">
                                          <p:val>
                                            <p:fltVal val="90"/>
                                          </p:val>
                                        </p:tav>
                                        <p:tav tm="100000">
                                          <p:val>
                                            <p:fltVal val="0"/>
                                          </p:val>
                                        </p:tav>
                                      </p:tavLst>
                                    </p:anim>
                                    <p:animEffect transition="in" filter="fade">
                                      <p:cBhvr>
                                        <p:cTn id="73" dur="1000"/>
                                        <p:tgtEl>
                                          <p:spTgt spid="16"/>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1000" fill="hold"/>
                                        <p:tgtEl>
                                          <p:spTgt spid="12"/>
                                        </p:tgtEl>
                                        <p:attrNameLst>
                                          <p:attrName>ppt_w</p:attrName>
                                        </p:attrNameLst>
                                      </p:cBhvr>
                                      <p:tavLst>
                                        <p:tav tm="0">
                                          <p:val>
                                            <p:fltVal val="0"/>
                                          </p:val>
                                        </p:tav>
                                        <p:tav tm="100000">
                                          <p:val>
                                            <p:strVal val="#ppt_w"/>
                                          </p:val>
                                        </p:tav>
                                      </p:tavLst>
                                    </p:anim>
                                    <p:anim calcmode="lin" valueType="num">
                                      <p:cBhvr>
                                        <p:cTn id="77" dur="1000" fill="hold"/>
                                        <p:tgtEl>
                                          <p:spTgt spid="12"/>
                                        </p:tgtEl>
                                        <p:attrNameLst>
                                          <p:attrName>ppt_h</p:attrName>
                                        </p:attrNameLst>
                                      </p:cBhvr>
                                      <p:tavLst>
                                        <p:tav tm="0">
                                          <p:val>
                                            <p:fltVal val="0"/>
                                          </p:val>
                                        </p:tav>
                                        <p:tav tm="100000">
                                          <p:val>
                                            <p:strVal val="#ppt_h"/>
                                          </p:val>
                                        </p:tav>
                                      </p:tavLst>
                                    </p:anim>
                                    <p:anim calcmode="lin" valueType="num">
                                      <p:cBhvr>
                                        <p:cTn id="78" dur="1000" fill="hold"/>
                                        <p:tgtEl>
                                          <p:spTgt spid="12"/>
                                        </p:tgtEl>
                                        <p:attrNameLst>
                                          <p:attrName>style.rotation</p:attrName>
                                        </p:attrNameLst>
                                      </p:cBhvr>
                                      <p:tavLst>
                                        <p:tav tm="0">
                                          <p:val>
                                            <p:fltVal val="90"/>
                                          </p:val>
                                        </p:tav>
                                        <p:tav tm="100000">
                                          <p:val>
                                            <p:fltVal val="0"/>
                                          </p:val>
                                        </p:tav>
                                      </p:tavLst>
                                    </p:anim>
                                    <p:animEffect transition="in" filter="fade">
                                      <p:cBhvr>
                                        <p:cTn id="79" dur="1000"/>
                                        <p:tgtEl>
                                          <p:spTgt spid="12"/>
                                        </p:tgtEl>
                                      </p:cBhvr>
                                    </p:animEffect>
                                  </p:childTnLst>
                                </p:cTn>
                              </p:par>
                            </p:childTnLst>
                          </p:cTn>
                        </p:par>
                      </p:childTnLst>
                    </p:cTn>
                  </p:par>
                  <p:par>
                    <p:cTn id="80" fill="hold">
                      <p:stCondLst>
                        <p:cond delay="indefinite"/>
                      </p:stCondLst>
                      <p:childTnLst>
                        <p:par>
                          <p:cTn id="81" fill="hold">
                            <p:stCondLst>
                              <p:cond delay="0"/>
                            </p:stCondLst>
                            <p:childTnLst>
                              <p:par>
                                <p:cTn id="82" presetID="31" presetClass="entr" presetSubtype="0" fill="hold" nodeType="click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p:cTn id="84" dur="1000" fill="hold"/>
                                        <p:tgtEl>
                                          <p:spTgt spid="17"/>
                                        </p:tgtEl>
                                        <p:attrNameLst>
                                          <p:attrName>ppt_w</p:attrName>
                                        </p:attrNameLst>
                                      </p:cBhvr>
                                      <p:tavLst>
                                        <p:tav tm="0">
                                          <p:val>
                                            <p:fltVal val="0"/>
                                          </p:val>
                                        </p:tav>
                                        <p:tav tm="100000">
                                          <p:val>
                                            <p:strVal val="#ppt_w"/>
                                          </p:val>
                                        </p:tav>
                                      </p:tavLst>
                                    </p:anim>
                                    <p:anim calcmode="lin" valueType="num">
                                      <p:cBhvr>
                                        <p:cTn id="85" dur="1000" fill="hold"/>
                                        <p:tgtEl>
                                          <p:spTgt spid="17"/>
                                        </p:tgtEl>
                                        <p:attrNameLst>
                                          <p:attrName>ppt_h</p:attrName>
                                        </p:attrNameLst>
                                      </p:cBhvr>
                                      <p:tavLst>
                                        <p:tav tm="0">
                                          <p:val>
                                            <p:fltVal val="0"/>
                                          </p:val>
                                        </p:tav>
                                        <p:tav tm="100000">
                                          <p:val>
                                            <p:strVal val="#ppt_h"/>
                                          </p:val>
                                        </p:tav>
                                      </p:tavLst>
                                    </p:anim>
                                    <p:anim calcmode="lin" valueType="num">
                                      <p:cBhvr>
                                        <p:cTn id="86" dur="1000" fill="hold"/>
                                        <p:tgtEl>
                                          <p:spTgt spid="17"/>
                                        </p:tgtEl>
                                        <p:attrNameLst>
                                          <p:attrName>style.rotation</p:attrName>
                                        </p:attrNameLst>
                                      </p:cBhvr>
                                      <p:tavLst>
                                        <p:tav tm="0">
                                          <p:val>
                                            <p:fltVal val="90"/>
                                          </p:val>
                                        </p:tav>
                                        <p:tav tm="100000">
                                          <p:val>
                                            <p:fltVal val="0"/>
                                          </p:val>
                                        </p:tav>
                                      </p:tavLst>
                                    </p:anim>
                                    <p:animEffect transition="in" filter="fade">
                                      <p:cBhvr>
                                        <p:cTn id="87" dur="1000"/>
                                        <p:tgtEl>
                                          <p:spTgt spid="17"/>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13"/>
                                        </p:tgtEl>
                                        <p:attrNameLst>
                                          <p:attrName>style.visibility</p:attrName>
                                        </p:attrNameLst>
                                      </p:cBhvr>
                                      <p:to>
                                        <p:strVal val="visible"/>
                                      </p:to>
                                    </p:set>
                                    <p:anim calcmode="lin" valueType="num">
                                      <p:cBhvr>
                                        <p:cTn id="90" dur="1000" fill="hold"/>
                                        <p:tgtEl>
                                          <p:spTgt spid="13"/>
                                        </p:tgtEl>
                                        <p:attrNameLst>
                                          <p:attrName>ppt_w</p:attrName>
                                        </p:attrNameLst>
                                      </p:cBhvr>
                                      <p:tavLst>
                                        <p:tav tm="0">
                                          <p:val>
                                            <p:fltVal val="0"/>
                                          </p:val>
                                        </p:tav>
                                        <p:tav tm="100000">
                                          <p:val>
                                            <p:strVal val="#ppt_w"/>
                                          </p:val>
                                        </p:tav>
                                      </p:tavLst>
                                    </p:anim>
                                    <p:anim calcmode="lin" valueType="num">
                                      <p:cBhvr>
                                        <p:cTn id="91" dur="1000" fill="hold"/>
                                        <p:tgtEl>
                                          <p:spTgt spid="13"/>
                                        </p:tgtEl>
                                        <p:attrNameLst>
                                          <p:attrName>ppt_h</p:attrName>
                                        </p:attrNameLst>
                                      </p:cBhvr>
                                      <p:tavLst>
                                        <p:tav tm="0">
                                          <p:val>
                                            <p:fltVal val="0"/>
                                          </p:val>
                                        </p:tav>
                                        <p:tav tm="100000">
                                          <p:val>
                                            <p:strVal val="#ppt_h"/>
                                          </p:val>
                                        </p:tav>
                                      </p:tavLst>
                                    </p:anim>
                                    <p:anim calcmode="lin" valueType="num">
                                      <p:cBhvr>
                                        <p:cTn id="92" dur="1000" fill="hold"/>
                                        <p:tgtEl>
                                          <p:spTgt spid="13"/>
                                        </p:tgtEl>
                                        <p:attrNameLst>
                                          <p:attrName>style.rotation</p:attrName>
                                        </p:attrNameLst>
                                      </p:cBhvr>
                                      <p:tavLst>
                                        <p:tav tm="0">
                                          <p:val>
                                            <p:fltVal val="90"/>
                                          </p:val>
                                        </p:tav>
                                        <p:tav tm="100000">
                                          <p:val>
                                            <p:fltVal val="0"/>
                                          </p:val>
                                        </p:tav>
                                      </p:tavLst>
                                    </p:anim>
                                    <p:animEffect transition="in" filter="fade">
                                      <p:cBhvr>
                                        <p:cTn id="9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4F319-C45D-9632-81AA-6B25F993ECE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D7369B-E9FB-1477-4C0F-861514FB7351}"/>
              </a:ext>
            </a:extLst>
          </p:cNvPr>
          <p:cNvSpPr txBox="1"/>
          <p:nvPr/>
        </p:nvSpPr>
        <p:spPr>
          <a:xfrm>
            <a:off x="4571998" y="664258"/>
            <a:ext cx="4467069" cy="769441"/>
          </a:xfrm>
          <a:prstGeom prst="rect">
            <a:avLst/>
          </a:prstGeom>
          <a:noFill/>
        </p:spPr>
        <p:txBody>
          <a:bodyPr wrap="square" rtlCol="0">
            <a:spAutoFit/>
          </a:bodyPr>
          <a:lstStyle/>
          <a:p>
            <a:pPr algn="l"/>
            <a:r>
              <a:rPr lang="bn-BD" sz="4400" b="1" u="sng" dirty="0">
                <a:solidFill>
                  <a:schemeClr val="accent6">
                    <a:lumMod val="5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যুক্তবর্ণ দিয়ে শব্দ তৈরি </a:t>
            </a:r>
            <a:endParaRPr lang="en-US" sz="4400" b="1" u="sng" dirty="0">
              <a:solidFill>
                <a:schemeClr val="accent6">
                  <a:lumMod val="50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6C98E070-5400-65F2-C22C-2EE1162B692F}"/>
              </a:ext>
            </a:extLst>
          </p:cNvPr>
          <p:cNvSpPr txBox="1"/>
          <p:nvPr/>
        </p:nvSpPr>
        <p:spPr>
          <a:xfrm>
            <a:off x="1708879" y="2053652"/>
            <a:ext cx="2323475" cy="830997"/>
          </a:xfrm>
          <a:prstGeom prst="rect">
            <a:avLst/>
          </a:prstGeom>
          <a:noFill/>
        </p:spPr>
        <p:txBody>
          <a:bodyPr wrap="square" rtlCol="0">
            <a:spAutoFit/>
          </a:bodyPr>
          <a:lstStyle/>
          <a:p>
            <a:pPr algn="l"/>
            <a:r>
              <a:rPr lang="bn-BD" sz="4800" b="1" dirty="0">
                <a:solidFill>
                  <a:schemeClr val="accent4">
                    <a:lumMod val="50000"/>
                  </a:schemeClr>
                </a:solidFill>
                <a:latin typeface="NikoshBAN" panose="02000000000000000000" pitchFamily="2" charset="0"/>
                <a:cs typeface="NikoshBAN" panose="02000000000000000000" pitchFamily="2" charset="0"/>
              </a:rPr>
              <a:t>সুন্দর</a:t>
            </a:r>
            <a:r>
              <a:rPr lang="bn-BD" sz="2800" dirty="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
        <p:nvSpPr>
          <p:cNvPr id="4" name="TextBox 3">
            <a:extLst>
              <a:ext uri="{FF2B5EF4-FFF2-40B4-BE49-F238E27FC236}">
                <a16:creationId xmlns:a16="http://schemas.microsoft.com/office/drawing/2014/main" id="{D1464560-0E2D-F610-0E43-9A14C6BCF513}"/>
              </a:ext>
            </a:extLst>
          </p:cNvPr>
          <p:cNvSpPr txBox="1"/>
          <p:nvPr/>
        </p:nvSpPr>
        <p:spPr>
          <a:xfrm>
            <a:off x="1993691" y="2053651"/>
            <a:ext cx="727023" cy="830997"/>
          </a:xfrm>
          <a:prstGeom prst="rect">
            <a:avLst/>
          </a:prstGeom>
          <a:noFill/>
        </p:spPr>
        <p:txBody>
          <a:bodyPr wrap="square" rtlCol="0">
            <a:spAutoFit/>
          </a:bodyPr>
          <a:lstStyle/>
          <a:p>
            <a:pPr algn="l"/>
            <a:r>
              <a:rPr lang="bn-BD" sz="4800" b="1" dirty="0">
                <a:solidFill>
                  <a:schemeClr val="accent4">
                    <a:lumMod val="50000"/>
                  </a:schemeClr>
                </a:solidFill>
                <a:latin typeface="NikoshBAN" panose="02000000000000000000" pitchFamily="2" charset="0"/>
                <a:cs typeface="NikoshBAN" panose="02000000000000000000" pitchFamily="2" charset="0"/>
              </a:rPr>
              <a:t>ন্দ</a:t>
            </a:r>
            <a:r>
              <a:rPr lang="bn-BD" sz="2800" dirty="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
        <p:nvSpPr>
          <p:cNvPr id="5" name="TextBox 4">
            <a:extLst>
              <a:ext uri="{FF2B5EF4-FFF2-40B4-BE49-F238E27FC236}">
                <a16:creationId xmlns:a16="http://schemas.microsoft.com/office/drawing/2014/main" id="{873AEEA3-2FB5-A1BA-285A-38BB3DDAE678}"/>
              </a:ext>
            </a:extLst>
          </p:cNvPr>
          <p:cNvSpPr txBox="1"/>
          <p:nvPr/>
        </p:nvSpPr>
        <p:spPr>
          <a:xfrm>
            <a:off x="1708879" y="3158304"/>
            <a:ext cx="2323475" cy="769441"/>
          </a:xfrm>
          <a:prstGeom prst="rect">
            <a:avLst/>
          </a:prstGeom>
          <a:noFill/>
        </p:spPr>
        <p:txBody>
          <a:bodyPr wrap="square" rtlCol="0">
            <a:spAutoFit/>
          </a:bodyPr>
          <a:lstStyle/>
          <a:p>
            <a:pPr algn="l"/>
            <a:r>
              <a:rPr lang="bn-BD" sz="4400" b="1" dirty="0">
                <a:solidFill>
                  <a:schemeClr val="accent4">
                    <a:lumMod val="50000"/>
                  </a:schemeClr>
                </a:solidFill>
                <a:latin typeface="NikoshBAN" panose="02000000000000000000" pitchFamily="2" charset="0"/>
                <a:cs typeface="NikoshBAN" panose="02000000000000000000" pitchFamily="2" charset="0"/>
              </a:rPr>
              <a:t>মিষ্টি</a:t>
            </a:r>
            <a:r>
              <a:rPr lang="bn-BD" sz="2800" dirty="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
        <p:nvSpPr>
          <p:cNvPr id="6" name="TextBox 5">
            <a:extLst>
              <a:ext uri="{FF2B5EF4-FFF2-40B4-BE49-F238E27FC236}">
                <a16:creationId xmlns:a16="http://schemas.microsoft.com/office/drawing/2014/main" id="{AF1FB44F-8E5E-3370-B4BA-4F6369FC9CF8}"/>
              </a:ext>
            </a:extLst>
          </p:cNvPr>
          <p:cNvSpPr txBox="1"/>
          <p:nvPr/>
        </p:nvSpPr>
        <p:spPr>
          <a:xfrm>
            <a:off x="2233533" y="3158304"/>
            <a:ext cx="487181" cy="769441"/>
          </a:xfrm>
          <a:prstGeom prst="rect">
            <a:avLst/>
          </a:prstGeom>
          <a:noFill/>
        </p:spPr>
        <p:txBody>
          <a:bodyPr wrap="square" rtlCol="0">
            <a:spAutoFit/>
          </a:bodyPr>
          <a:lstStyle/>
          <a:p>
            <a:pPr algn="l"/>
            <a:r>
              <a:rPr lang="bn-BD" sz="4400" b="1" dirty="0">
                <a:solidFill>
                  <a:schemeClr val="accent4">
                    <a:lumMod val="50000"/>
                  </a:schemeClr>
                </a:solidFill>
                <a:latin typeface="NikoshBAN" panose="02000000000000000000" pitchFamily="2" charset="0"/>
                <a:cs typeface="NikoshBAN" panose="02000000000000000000" pitchFamily="2" charset="0"/>
              </a:rPr>
              <a:t>ষ্ট</a:t>
            </a:r>
            <a:r>
              <a:rPr lang="bn-BD" sz="2800" dirty="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cxnSp>
        <p:nvCxnSpPr>
          <p:cNvPr id="8" name="Straight Arrow Connector 7">
            <a:extLst>
              <a:ext uri="{FF2B5EF4-FFF2-40B4-BE49-F238E27FC236}">
                <a16:creationId xmlns:a16="http://schemas.microsoft.com/office/drawing/2014/main" id="{F2CC20AD-55ED-E646-9129-4509A78264A8}"/>
              </a:ext>
            </a:extLst>
          </p:cNvPr>
          <p:cNvCxnSpPr/>
          <p:nvPr/>
        </p:nvCxnSpPr>
        <p:spPr>
          <a:xfrm>
            <a:off x="4282190" y="2419951"/>
            <a:ext cx="1813810" cy="0"/>
          </a:xfrm>
          <a:prstGeom prst="straightConnector1">
            <a:avLst/>
          </a:prstGeom>
          <a:ln w="381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8A68477-E0A6-7396-3DA8-E333C9C84460}"/>
              </a:ext>
            </a:extLst>
          </p:cNvPr>
          <p:cNvSpPr txBox="1"/>
          <p:nvPr/>
        </p:nvSpPr>
        <p:spPr>
          <a:xfrm>
            <a:off x="6805533" y="2089454"/>
            <a:ext cx="1354115" cy="707886"/>
          </a:xfrm>
          <a:prstGeom prst="rect">
            <a:avLst/>
          </a:prstGeom>
          <a:noFill/>
        </p:spPr>
        <p:txBody>
          <a:bodyPr wrap="square" rtlCol="0">
            <a:spAutoFit/>
          </a:bodyPr>
          <a:lstStyle/>
          <a:p>
            <a:pPr algn="l"/>
            <a:r>
              <a:rPr lang="bn-BD" sz="4000" b="1" dirty="0">
                <a:latin typeface="NikoshBAN" panose="02000000000000000000" pitchFamily="2" charset="0"/>
                <a:cs typeface="NikoshBAN" panose="02000000000000000000" pitchFamily="2" charset="0"/>
              </a:rPr>
              <a:t>ন + দ </a:t>
            </a:r>
            <a:endParaRPr lang="en-US" sz="4000" b="1" dirty="0">
              <a:latin typeface="NikoshBAN" panose="02000000000000000000" pitchFamily="2" charset="0"/>
              <a:cs typeface="NikoshBAN" panose="02000000000000000000" pitchFamily="2" charset="0"/>
            </a:endParaRPr>
          </a:p>
        </p:txBody>
      </p:sp>
      <p:cxnSp>
        <p:nvCxnSpPr>
          <p:cNvPr id="10" name="Straight Arrow Connector 9">
            <a:extLst>
              <a:ext uri="{FF2B5EF4-FFF2-40B4-BE49-F238E27FC236}">
                <a16:creationId xmlns:a16="http://schemas.microsoft.com/office/drawing/2014/main" id="{08399A0B-A9BF-E7A7-85D5-331D9B4479F5}"/>
              </a:ext>
            </a:extLst>
          </p:cNvPr>
          <p:cNvCxnSpPr>
            <a:cxnSpLocks/>
          </p:cNvCxnSpPr>
          <p:nvPr/>
        </p:nvCxnSpPr>
        <p:spPr>
          <a:xfrm flipV="1">
            <a:off x="8159648" y="2394198"/>
            <a:ext cx="1249183" cy="25752"/>
          </a:xfrm>
          <a:prstGeom prst="straightConnector1">
            <a:avLst/>
          </a:prstGeom>
          <a:ln w="381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6BED97A-B135-619F-8EAF-8DDAC20FEDE5}"/>
              </a:ext>
            </a:extLst>
          </p:cNvPr>
          <p:cNvSpPr txBox="1"/>
          <p:nvPr/>
        </p:nvSpPr>
        <p:spPr>
          <a:xfrm>
            <a:off x="10085888" y="2158340"/>
            <a:ext cx="1354115" cy="707886"/>
          </a:xfrm>
          <a:prstGeom prst="rect">
            <a:avLst/>
          </a:prstGeom>
          <a:noFill/>
        </p:spPr>
        <p:txBody>
          <a:bodyPr wrap="square" rtlCol="0">
            <a:spAutoFit/>
          </a:bodyPr>
          <a:lstStyle/>
          <a:p>
            <a:pPr algn="l"/>
            <a:r>
              <a:rPr lang="bn-BD" sz="4000" b="1" dirty="0">
                <a:solidFill>
                  <a:schemeClr val="accent1">
                    <a:lumMod val="50000"/>
                  </a:schemeClr>
                </a:solidFill>
                <a:latin typeface="NikoshBAN" panose="02000000000000000000" pitchFamily="2" charset="0"/>
                <a:cs typeface="NikoshBAN" panose="02000000000000000000" pitchFamily="2" charset="0"/>
              </a:rPr>
              <a:t>বন্দর </a:t>
            </a:r>
            <a:endParaRPr lang="en-US" sz="4000" b="1" dirty="0">
              <a:solidFill>
                <a:schemeClr val="accent1">
                  <a:lumMod val="50000"/>
                </a:schemeClr>
              </a:solidFill>
              <a:latin typeface="NikoshBAN" panose="02000000000000000000" pitchFamily="2" charset="0"/>
              <a:cs typeface="NikoshBAN" panose="02000000000000000000" pitchFamily="2" charset="0"/>
            </a:endParaRPr>
          </a:p>
        </p:txBody>
      </p:sp>
      <p:cxnSp>
        <p:nvCxnSpPr>
          <p:cNvPr id="13" name="Straight Arrow Connector 12">
            <a:extLst>
              <a:ext uri="{FF2B5EF4-FFF2-40B4-BE49-F238E27FC236}">
                <a16:creationId xmlns:a16="http://schemas.microsoft.com/office/drawing/2014/main" id="{C20E1B75-D189-C100-7E8F-A40FAAD0FB9D}"/>
              </a:ext>
            </a:extLst>
          </p:cNvPr>
          <p:cNvCxnSpPr/>
          <p:nvPr/>
        </p:nvCxnSpPr>
        <p:spPr>
          <a:xfrm>
            <a:off x="4389620" y="3606672"/>
            <a:ext cx="1813810" cy="0"/>
          </a:xfrm>
          <a:prstGeom prst="straightConnector1">
            <a:avLst/>
          </a:prstGeom>
          <a:ln w="381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55D8416-0E12-CD47-433B-D677B2D7DCFD}"/>
              </a:ext>
            </a:extLst>
          </p:cNvPr>
          <p:cNvSpPr txBox="1"/>
          <p:nvPr/>
        </p:nvSpPr>
        <p:spPr>
          <a:xfrm>
            <a:off x="6805533" y="3270884"/>
            <a:ext cx="1354115" cy="707886"/>
          </a:xfrm>
          <a:prstGeom prst="rect">
            <a:avLst/>
          </a:prstGeom>
          <a:noFill/>
        </p:spPr>
        <p:txBody>
          <a:bodyPr wrap="square" rtlCol="0">
            <a:spAutoFit/>
          </a:bodyPr>
          <a:lstStyle/>
          <a:p>
            <a:pPr algn="l"/>
            <a:r>
              <a:rPr lang="bn-BD" sz="4000" b="1" dirty="0">
                <a:latin typeface="NikoshBAN" panose="02000000000000000000" pitchFamily="2" charset="0"/>
                <a:cs typeface="NikoshBAN" panose="02000000000000000000" pitchFamily="2" charset="0"/>
              </a:rPr>
              <a:t>ষ+ ট </a:t>
            </a:r>
            <a:endParaRPr lang="en-US" sz="4000" b="1" dirty="0">
              <a:latin typeface="NikoshBAN" panose="02000000000000000000" pitchFamily="2" charset="0"/>
              <a:cs typeface="NikoshBAN" panose="02000000000000000000" pitchFamily="2" charset="0"/>
            </a:endParaRPr>
          </a:p>
        </p:txBody>
      </p:sp>
      <p:cxnSp>
        <p:nvCxnSpPr>
          <p:cNvPr id="15" name="Straight Arrow Connector 14">
            <a:extLst>
              <a:ext uri="{FF2B5EF4-FFF2-40B4-BE49-F238E27FC236}">
                <a16:creationId xmlns:a16="http://schemas.microsoft.com/office/drawing/2014/main" id="{78D40F0B-2164-4F7A-FBB5-020C5A9B6B0C}"/>
              </a:ext>
            </a:extLst>
          </p:cNvPr>
          <p:cNvCxnSpPr>
            <a:cxnSpLocks/>
          </p:cNvCxnSpPr>
          <p:nvPr/>
        </p:nvCxnSpPr>
        <p:spPr>
          <a:xfrm flipV="1">
            <a:off x="8137159" y="3560485"/>
            <a:ext cx="1249183" cy="25752"/>
          </a:xfrm>
          <a:prstGeom prst="straightConnector1">
            <a:avLst/>
          </a:prstGeom>
          <a:ln w="381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C13F4AE-B1FF-6942-2449-54DEE5FCB386}"/>
              </a:ext>
            </a:extLst>
          </p:cNvPr>
          <p:cNvSpPr txBox="1"/>
          <p:nvPr/>
        </p:nvSpPr>
        <p:spPr>
          <a:xfrm>
            <a:off x="10040910" y="3158304"/>
            <a:ext cx="1354115" cy="707886"/>
          </a:xfrm>
          <a:prstGeom prst="rect">
            <a:avLst/>
          </a:prstGeom>
          <a:noFill/>
        </p:spPr>
        <p:txBody>
          <a:bodyPr wrap="square" rtlCol="0">
            <a:spAutoFit/>
          </a:bodyPr>
          <a:lstStyle/>
          <a:p>
            <a:pPr algn="l"/>
            <a:r>
              <a:rPr lang="bn-BD" sz="4000" b="1" dirty="0">
                <a:solidFill>
                  <a:schemeClr val="accent1">
                    <a:lumMod val="50000"/>
                  </a:schemeClr>
                </a:solidFill>
                <a:latin typeface="NikoshBAN" panose="02000000000000000000" pitchFamily="2" charset="0"/>
                <a:cs typeface="NikoshBAN" panose="02000000000000000000" pitchFamily="2" charset="0"/>
              </a:rPr>
              <a:t>বৃষ্টি  </a:t>
            </a:r>
            <a:endParaRPr lang="en-US" sz="4000" b="1" dirty="0">
              <a:solidFill>
                <a:schemeClr val="accent1">
                  <a:lumMod val="5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636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6.25E-7 -3.7037E-6 L 0.11159 0.00278 " pathEditMode="relative" rAng="0" ptsTypes="AA">
                                      <p:cBhvr>
                                        <p:cTn id="6" dur="2000" fill="hold"/>
                                        <p:tgtEl>
                                          <p:spTgt spid="4"/>
                                        </p:tgtEl>
                                        <p:attrNameLst>
                                          <p:attrName>ppt_x</p:attrName>
                                          <p:attrName>ppt_y</p:attrName>
                                        </p:attrNameLst>
                                      </p:cBhvr>
                                      <p:rCtr x="5573" y="139"/>
                                    </p:animMotion>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90"/>
                                          </p:val>
                                        </p:tav>
                                        <p:tav tm="100000">
                                          <p:val>
                                            <p:fltVal val="0"/>
                                          </p:val>
                                        </p:tav>
                                      </p:tavLst>
                                    </p:anim>
                                    <p:animEffect transition="in" filter="fade">
                                      <p:cBhvr>
                                        <p:cTn id="14" dur="1000"/>
                                        <p:tgtEl>
                                          <p:spTgt spid="8"/>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 calcmode="lin" valueType="num">
                                      <p:cBhvr>
                                        <p:cTn id="19" dur="1000" fill="hold"/>
                                        <p:tgtEl>
                                          <p:spTgt spid="9"/>
                                        </p:tgtEl>
                                        <p:attrNameLst>
                                          <p:attrName>style.rotation</p:attrName>
                                        </p:attrNameLst>
                                      </p:cBhvr>
                                      <p:tavLst>
                                        <p:tav tm="0">
                                          <p:val>
                                            <p:fltVal val="90"/>
                                          </p:val>
                                        </p:tav>
                                        <p:tav tm="100000">
                                          <p:val>
                                            <p:fltVal val="0"/>
                                          </p:val>
                                        </p:tav>
                                      </p:tavLst>
                                    </p:anim>
                                    <p:animEffect transition="in" filter="fade">
                                      <p:cBhvr>
                                        <p:cTn id="20" dur="1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63" presetClass="path" presetSubtype="0" accel="50000" decel="50000" fill="hold" grpId="0" nodeType="clickEffect">
                                  <p:stCondLst>
                                    <p:cond delay="0"/>
                                  </p:stCondLst>
                                  <p:childTnLst>
                                    <p:animMotion origin="layout" path="M 5E-6 4.81481E-6 L 0.09193 0.00601 " pathEditMode="relative" rAng="0" ptsTypes="AA">
                                      <p:cBhvr>
                                        <p:cTn id="38" dur="2000" fill="hold"/>
                                        <p:tgtEl>
                                          <p:spTgt spid="6"/>
                                        </p:tgtEl>
                                        <p:attrNameLst>
                                          <p:attrName>ppt_x</p:attrName>
                                          <p:attrName>ppt_y</p:attrName>
                                        </p:attrNameLst>
                                      </p:cBhvr>
                                      <p:rCtr x="4596" y="301"/>
                                    </p:animMotion>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tgtEl>
                                          <p:spTgt spid="14"/>
                                        </p:tgtEl>
                                        <p:attrNameLst>
                                          <p:attrName>ppt_w</p:attrName>
                                        </p:attrNameLst>
                                      </p:cBhvr>
                                      <p:tavLst>
                                        <p:tav tm="0">
                                          <p:val>
                                            <p:fltVal val="0"/>
                                          </p:val>
                                        </p:tav>
                                        <p:tav tm="100000">
                                          <p:val>
                                            <p:strVal val="#ppt_w"/>
                                          </p:val>
                                        </p:tav>
                                      </p:tavLst>
                                    </p:anim>
                                    <p:anim calcmode="lin" valueType="num">
                                      <p:cBhvr>
                                        <p:cTn id="50" dur="1000" fill="hold"/>
                                        <p:tgtEl>
                                          <p:spTgt spid="14"/>
                                        </p:tgtEl>
                                        <p:attrNameLst>
                                          <p:attrName>ppt_h</p:attrName>
                                        </p:attrNameLst>
                                      </p:cBhvr>
                                      <p:tavLst>
                                        <p:tav tm="0">
                                          <p:val>
                                            <p:fltVal val="0"/>
                                          </p:val>
                                        </p:tav>
                                        <p:tav tm="100000">
                                          <p:val>
                                            <p:strVal val="#ppt_h"/>
                                          </p:val>
                                        </p:tav>
                                      </p:tavLst>
                                    </p:anim>
                                    <p:anim calcmode="lin" valueType="num">
                                      <p:cBhvr>
                                        <p:cTn id="51" dur="1000" fill="hold"/>
                                        <p:tgtEl>
                                          <p:spTgt spid="14"/>
                                        </p:tgtEl>
                                        <p:attrNameLst>
                                          <p:attrName>style.rotation</p:attrName>
                                        </p:attrNameLst>
                                      </p:cBhvr>
                                      <p:tavLst>
                                        <p:tav tm="0">
                                          <p:val>
                                            <p:fltVal val="90"/>
                                          </p:val>
                                        </p:tav>
                                        <p:tav tm="100000">
                                          <p:val>
                                            <p:fltVal val="0"/>
                                          </p:val>
                                        </p:tav>
                                      </p:tavLst>
                                    </p:anim>
                                    <p:animEffect transition="in" filter="fade">
                                      <p:cBhvr>
                                        <p:cTn id="52" dur="10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1000" fill="hold"/>
                                        <p:tgtEl>
                                          <p:spTgt spid="15"/>
                                        </p:tgtEl>
                                        <p:attrNameLst>
                                          <p:attrName>ppt_w</p:attrName>
                                        </p:attrNameLst>
                                      </p:cBhvr>
                                      <p:tavLst>
                                        <p:tav tm="0">
                                          <p:val>
                                            <p:fltVal val="0"/>
                                          </p:val>
                                        </p:tav>
                                        <p:tav tm="100000">
                                          <p:val>
                                            <p:strVal val="#ppt_w"/>
                                          </p:val>
                                        </p:tav>
                                      </p:tavLst>
                                    </p:anim>
                                    <p:anim calcmode="lin" valueType="num">
                                      <p:cBhvr>
                                        <p:cTn id="58" dur="1000" fill="hold"/>
                                        <p:tgtEl>
                                          <p:spTgt spid="15"/>
                                        </p:tgtEl>
                                        <p:attrNameLst>
                                          <p:attrName>ppt_h</p:attrName>
                                        </p:attrNameLst>
                                      </p:cBhvr>
                                      <p:tavLst>
                                        <p:tav tm="0">
                                          <p:val>
                                            <p:fltVal val="0"/>
                                          </p:val>
                                        </p:tav>
                                        <p:tav tm="100000">
                                          <p:val>
                                            <p:strVal val="#ppt_h"/>
                                          </p:val>
                                        </p:tav>
                                      </p:tavLst>
                                    </p:anim>
                                    <p:anim calcmode="lin" valueType="num">
                                      <p:cBhvr>
                                        <p:cTn id="59" dur="1000" fill="hold"/>
                                        <p:tgtEl>
                                          <p:spTgt spid="15"/>
                                        </p:tgtEl>
                                        <p:attrNameLst>
                                          <p:attrName>style.rotation</p:attrName>
                                        </p:attrNameLst>
                                      </p:cBhvr>
                                      <p:tavLst>
                                        <p:tav tm="0">
                                          <p:val>
                                            <p:fltVal val="90"/>
                                          </p:val>
                                        </p:tav>
                                        <p:tav tm="100000">
                                          <p:val>
                                            <p:fltVal val="0"/>
                                          </p:val>
                                        </p:tav>
                                      </p:tavLst>
                                    </p:anim>
                                    <p:animEffect transition="in" filter="fade">
                                      <p:cBhvr>
                                        <p:cTn id="60" dur="1000"/>
                                        <p:tgtEl>
                                          <p:spTgt spid="15"/>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1000" fill="hold"/>
                                        <p:tgtEl>
                                          <p:spTgt spid="16"/>
                                        </p:tgtEl>
                                        <p:attrNameLst>
                                          <p:attrName>ppt_w</p:attrName>
                                        </p:attrNameLst>
                                      </p:cBhvr>
                                      <p:tavLst>
                                        <p:tav tm="0">
                                          <p:val>
                                            <p:fltVal val="0"/>
                                          </p:val>
                                        </p:tav>
                                        <p:tav tm="100000">
                                          <p:val>
                                            <p:strVal val="#ppt_w"/>
                                          </p:val>
                                        </p:tav>
                                      </p:tavLst>
                                    </p:anim>
                                    <p:anim calcmode="lin" valueType="num">
                                      <p:cBhvr>
                                        <p:cTn id="64" dur="1000" fill="hold"/>
                                        <p:tgtEl>
                                          <p:spTgt spid="16"/>
                                        </p:tgtEl>
                                        <p:attrNameLst>
                                          <p:attrName>ppt_h</p:attrName>
                                        </p:attrNameLst>
                                      </p:cBhvr>
                                      <p:tavLst>
                                        <p:tav tm="0">
                                          <p:val>
                                            <p:fltVal val="0"/>
                                          </p:val>
                                        </p:tav>
                                        <p:tav tm="100000">
                                          <p:val>
                                            <p:strVal val="#ppt_h"/>
                                          </p:val>
                                        </p:tav>
                                      </p:tavLst>
                                    </p:anim>
                                    <p:anim calcmode="lin" valueType="num">
                                      <p:cBhvr>
                                        <p:cTn id="65" dur="1000" fill="hold"/>
                                        <p:tgtEl>
                                          <p:spTgt spid="16"/>
                                        </p:tgtEl>
                                        <p:attrNameLst>
                                          <p:attrName>style.rotation</p:attrName>
                                        </p:attrNameLst>
                                      </p:cBhvr>
                                      <p:tavLst>
                                        <p:tav tm="0">
                                          <p:val>
                                            <p:fltVal val="90"/>
                                          </p:val>
                                        </p:tav>
                                        <p:tav tm="100000">
                                          <p:val>
                                            <p:fltVal val="0"/>
                                          </p:val>
                                        </p:tav>
                                      </p:tavLst>
                                    </p:anim>
                                    <p:animEffect transition="in" filter="fade">
                                      <p:cBhvr>
                                        <p:cTn id="6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2" grpId="0"/>
      <p:bldP spid="14"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B56F-1AE9-6EF3-9E09-081E86ABF6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DCB245A-6EFB-AA22-C522-682C2589BC3D}"/>
              </a:ext>
            </a:extLst>
          </p:cNvPr>
          <p:cNvSpPr txBox="1"/>
          <p:nvPr/>
        </p:nvSpPr>
        <p:spPr>
          <a:xfrm>
            <a:off x="2218545" y="2128604"/>
            <a:ext cx="8349522" cy="3416320"/>
          </a:xfrm>
          <a:prstGeom prst="rect">
            <a:avLst/>
          </a:prstGeom>
          <a:noFill/>
        </p:spPr>
        <p:txBody>
          <a:bodyPr wrap="square" rtlCol="0">
            <a:spAutoFit/>
          </a:bodyPr>
          <a:lstStyle/>
          <a:p>
            <a:pPr marL="457200" indent="-457200" algn="l">
              <a:buFont typeface="Wingdings" panose="05000000000000000000" pitchFamily="2" charset="2"/>
              <a:buChar char="v"/>
            </a:pPr>
            <a:r>
              <a:rPr lang="bn-BD" sz="3600" b="1" dirty="0">
                <a:solidFill>
                  <a:srgbClr val="FF0000"/>
                </a:solidFill>
                <a:latin typeface="NikoshBAN" panose="02000000000000000000" pitchFamily="2" charset="0"/>
                <a:cs typeface="NikoshBAN" panose="02000000000000000000" pitchFamily="2" charset="0"/>
              </a:rPr>
              <a:t>বাংলা বছরের প্রথম মাসের নাম কী? </a:t>
            </a:r>
          </a:p>
          <a:p>
            <a:pPr algn="l"/>
            <a:r>
              <a:rPr lang="bn-BD" sz="3600" b="1" dirty="0">
                <a:solidFill>
                  <a:schemeClr val="accent2">
                    <a:lumMod val="50000"/>
                  </a:schemeClr>
                </a:solidFill>
                <a:latin typeface="NikoshBAN" panose="02000000000000000000" pitchFamily="2" charset="0"/>
                <a:cs typeface="NikoshBAN" panose="02000000000000000000" pitchFamily="2" charset="0"/>
              </a:rPr>
              <a:t>উত্তর- বাংলা বছরের প্রথম মাসের নাম বৈশাখ। </a:t>
            </a:r>
          </a:p>
          <a:p>
            <a:pPr marL="457200" indent="-457200" algn="l">
              <a:buFont typeface="Wingdings" panose="05000000000000000000" pitchFamily="2" charset="2"/>
              <a:buChar char="v"/>
            </a:pPr>
            <a:r>
              <a:rPr lang="bn-BD" sz="3600" b="1" dirty="0">
                <a:solidFill>
                  <a:srgbClr val="FF0000"/>
                </a:solidFill>
                <a:latin typeface="NikoshBAN" panose="02000000000000000000" pitchFamily="2" charset="0"/>
                <a:cs typeface="NikoshBAN" panose="02000000000000000000" pitchFamily="2" charset="0"/>
              </a:rPr>
              <a:t>বৈশাখ মাসের প্রথম দিনকে কী বলা হয়?</a:t>
            </a:r>
          </a:p>
          <a:p>
            <a:pPr algn="l"/>
            <a:r>
              <a:rPr lang="bn-BD" sz="3600" b="1" dirty="0">
                <a:solidFill>
                  <a:schemeClr val="accent2">
                    <a:lumMod val="50000"/>
                  </a:schemeClr>
                </a:solidFill>
                <a:latin typeface="NikoshBAN" panose="02000000000000000000" pitchFamily="2" charset="0"/>
                <a:cs typeface="NikoshBAN" panose="02000000000000000000" pitchFamily="2" charset="0"/>
              </a:rPr>
              <a:t>উত্তর- বৈশাখ মাসের প্রথম দিনকে পহেলা বৈশাখ বলা হয়। </a:t>
            </a:r>
          </a:p>
          <a:p>
            <a:pPr marL="457200" indent="-457200" algn="l">
              <a:buFont typeface="Wingdings" panose="05000000000000000000" pitchFamily="2" charset="2"/>
              <a:buChar char="v"/>
            </a:pPr>
            <a:r>
              <a:rPr lang="bn-BD" sz="3600" b="1" dirty="0">
                <a:solidFill>
                  <a:srgbClr val="FF0000"/>
                </a:solidFill>
                <a:latin typeface="NikoshBAN" panose="02000000000000000000" pitchFamily="2" charset="0"/>
                <a:cs typeface="NikoshBAN" panose="02000000000000000000" pitchFamily="2" charset="0"/>
              </a:rPr>
              <a:t>নৌকা বাইচ কী?</a:t>
            </a:r>
          </a:p>
          <a:p>
            <a:pPr algn="l"/>
            <a:r>
              <a:rPr lang="bn-BD" sz="3600" b="1" dirty="0">
                <a:solidFill>
                  <a:schemeClr val="accent2">
                    <a:lumMod val="50000"/>
                  </a:schemeClr>
                </a:solidFill>
                <a:latin typeface="NikoshBAN" panose="02000000000000000000" pitchFamily="2" charset="0"/>
                <a:cs typeface="NikoshBAN" panose="02000000000000000000" pitchFamily="2" charset="0"/>
              </a:rPr>
              <a:t>উত্তর- নৌকা বাইচ হলো নৌকা চালানোর প্রতিযোগিতা।  </a:t>
            </a:r>
            <a:endParaRPr lang="en-US" sz="3600" b="1" dirty="0">
              <a:solidFill>
                <a:schemeClr val="accent2">
                  <a:lumMod val="50000"/>
                </a:schemeClr>
              </a:solidFill>
              <a:latin typeface="NikoshBAN" panose="02000000000000000000" pitchFamily="2" charset="0"/>
              <a:cs typeface="NikoshBAN" panose="02000000000000000000" pitchFamily="2" charset="0"/>
            </a:endParaRPr>
          </a:p>
        </p:txBody>
      </p:sp>
      <p:sp>
        <p:nvSpPr>
          <p:cNvPr id="4" name="TextBox 3">
            <a:extLst>
              <a:ext uri="{FF2B5EF4-FFF2-40B4-BE49-F238E27FC236}">
                <a16:creationId xmlns:a16="http://schemas.microsoft.com/office/drawing/2014/main" id="{325CBABB-CE76-38EA-9B3C-891CC397A5AD}"/>
              </a:ext>
            </a:extLst>
          </p:cNvPr>
          <p:cNvSpPr txBox="1"/>
          <p:nvPr/>
        </p:nvSpPr>
        <p:spPr>
          <a:xfrm>
            <a:off x="4072328" y="780048"/>
            <a:ext cx="4047344" cy="646331"/>
          </a:xfrm>
          <a:prstGeom prst="rect">
            <a:avLst/>
          </a:prstGeom>
          <a:noFill/>
        </p:spPr>
        <p:txBody>
          <a:bodyPr wrap="square" rtlCol="0">
            <a:spAutoFit/>
          </a:bodyPr>
          <a:lstStyle/>
          <a:p>
            <a:pPr algn="l"/>
            <a:r>
              <a:rPr lang="bn-BD" sz="3600" b="1" u="sng" dirty="0">
                <a:latin typeface="NikoshBAN" panose="02000000000000000000" pitchFamily="2" charset="0"/>
                <a:cs typeface="NikoshBAN" panose="02000000000000000000" pitchFamily="2" charset="0"/>
              </a:rPr>
              <a:t>প্রশ্নের উত্তরগুলো জেনে নেই </a:t>
            </a:r>
            <a:endParaRPr lang="en-US" sz="3600" b="1" u="sng"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8560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F35274-F5D9-CF70-4B21-68B43A8DC71A}"/>
              </a:ext>
            </a:extLst>
          </p:cNvPr>
          <p:cNvSpPr txBox="1"/>
          <p:nvPr/>
        </p:nvSpPr>
        <p:spPr>
          <a:xfrm>
            <a:off x="2458386" y="2758190"/>
            <a:ext cx="8844197" cy="1938992"/>
          </a:xfrm>
          <a:prstGeom prst="rect">
            <a:avLst/>
          </a:prstGeom>
          <a:noFill/>
        </p:spPr>
        <p:txBody>
          <a:bodyPr wrap="square" rtlCol="0">
            <a:spAutoFit/>
          </a:bodyPr>
          <a:lstStyle/>
          <a:p>
            <a:pPr marL="457200" indent="-457200" algn="l">
              <a:buFont typeface="Wingdings" panose="05000000000000000000" pitchFamily="2" charset="2"/>
              <a:buChar char="v"/>
            </a:pPr>
            <a:r>
              <a:rPr lang="bn-BD" sz="4000" b="1" dirty="0">
                <a:solidFill>
                  <a:srgbClr val="C00000"/>
                </a:solidFill>
                <a:latin typeface="NikoshBAN" panose="02000000000000000000" pitchFamily="2" charset="0"/>
                <a:cs typeface="NikoshBAN" panose="02000000000000000000" pitchFamily="2" charset="0"/>
              </a:rPr>
              <a:t>নববর্ষের দিনে সারা দেশে কী কী হয়? </a:t>
            </a:r>
          </a:p>
          <a:p>
            <a:pPr algn="l"/>
            <a:endParaRPr lang="bn-BD" sz="4000" b="1" dirty="0">
              <a:solidFill>
                <a:srgbClr val="C00000"/>
              </a:solidFill>
              <a:latin typeface="NikoshBAN" panose="02000000000000000000" pitchFamily="2" charset="0"/>
              <a:cs typeface="NikoshBAN" panose="02000000000000000000" pitchFamily="2" charset="0"/>
            </a:endParaRPr>
          </a:p>
          <a:p>
            <a:pPr algn="l"/>
            <a:r>
              <a:rPr lang="bn-BD" sz="4000" b="1" dirty="0">
                <a:solidFill>
                  <a:srgbClr val="C00000"/>
                </a:solidFill>
                <a:latin typeface="NikoshBAN" panose="02000000000000000000" pitchFamily="2" charset="0"/>
                <a:cs typeface="NikoshBAN" panose="02000000000000000000" pitchFamily="2" charset="0"/>
              </a:rPr>
              <a:t>                     </a:t>
            </a:r>
            <a:r>
              <a:rPr lang="bn-BD" sz="4000" b="1" dirty="0">
                <a:solidFill>
                  <a:schemeClr val="tx2">
                    <a:lumMod val="50000"/>
                  </a:schemeClr>
                </a:solidFill>
                <a:latin typeface="NikoshBAN" panose="02000000000000000000" pitchFamily="2" charset="0"/>
                <a:cs typeface="NikoshBAN" panose="02000000000000000000" pitchFamily="2" charset="0"/>
              </a:rPr>
              <a:t> -- আলোচনা করে উত্তর খুঁজে বের কর। </a:t>
            </a:r>
            <a:endParaRPr lang="en-US" sz="4000" b="1" dirty="0">
              <a:solidFill>
                <a:schemeClr val="tx2">
                  <a:lumMod val="5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50776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F7251-DA87-A97B-C7B0-49406A131470}"/>
              </a:ext>
            </a:extLst>
          </p:cNvPr>
          <p:cNvSpPr txBox="1"/>
          <p:nvPr/>
        </p:nvSpPr>
        <p:spPr>
          <a:xfrm>
            <a:off x="2863120" y="2848131"/>
            <a:ext cx="5756223" cy="1323439"/>
          </a:xfrm>
          <a:prstGeom prst="rect">
            <a:avLst/>
          </a:prstGeom>
          <a:noFill/>
        </p:spPr>
        <p:txBody>
          <a:bodyPr wrap="square" rtlCol="0">
            <a:spAutoFit/>
          </a:bodyPr>
          <a:lstStyle/>
          <a:p>
            <a:pPr algn="ctr"/>
            <a:r>
              <a:rPr lang="bn-BD" sz="4000" b="1" dirty="0">
                <a:solidFill>
                  <a:srgbClr val="C00000"/>
                </a:solidFill>
                <a:latin typeface="NikoshBAN" panose="02000000000000000000" pitchFamily="2" charset="0"/>
                <a:cs typeface="NikoshBAN" panose="02000000000000000000" pitchFamily="2" charset="0"/>
              </a:rPr>
              <a:t>পাঠ্যাংশটুকু একজন পড়বে, অন্যজন শুনবে। এভাবে পড়বে</a:t>
            </a:r>
            <a:r>
              <a:rPr lang="bn-BD" sz="4000" dirty="0">
                <a:solidFill>
                  <a:srgbClr val="C00000"/>
                </a:solidFill>
                <a:latin typeface="NikoshBAN" panose="02000000000000000000" pitchFamily="2" charset="0"/>
                <a:cs typeface="NikoshBAN" panose="02000000000000000000" pitchFamily="2" charset="0"/>
              </a:rPr>
              <a:t>। </a:t>
            </a:r>
            <a:endParaRPr lang="en-US" sz="2800" dirty="0">
              <a:solidFill>
                <a:srgbClr val="C0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904342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845386-F1FA-24CD-0A48-205D62CDFF6B}"/>
              </a:ext>
            </a:extLst>
          </p:cNvPr>
          <p:cNvSpPr txBox="1"/>
          <p:nvPr/>
        </p:nvSpPr>
        <p:spPr>
          <a:xfrm>
            <a:off x="2071141" y="2938072"/>
            <a:ext cx="8976610" cy="2123658"/>
          </a:xfrm>
          <a:prstGeom prst="rect">
            <a:avLst/>
          </a:prstGeom>
          <a:noFill/>
        </p:spPr>
        <p:txBody>
          <a:bodyPr wrap="square" rtlCol="0">
            <a:spAutoFit/>
          </a:bodyPr>
          <a:lstStyle/>
          <a:p>
            <a:pPr algn="l"/>
            <a:r>
              <a:rPr lang="bn-BD" sz="4400" b="1" dirty="0">
                <a:solidFill>
                  <a:srgbClr val="C00000"/>
                </a:solidFill>
                <a:latin typeface="NikoshBAN" panose="02000000000000000000" pitchFamily="2" charset="0"/>
                <a:cs typeface="NikoshBAN" panose="02000000000000000000" pitchFamily="2" charset="0"/>
              </a:rPr>
              <a:t>নববর্ষ, বৈশাখ, শোভাযাত্রা, হালখাতা </a:t>
            </a:r>
          </a:p>
          <a:p>
            <a:pPr algn="l"/>
            <a:endParaRPr lang="bn-BD" sz="4400" b="1" dirty="0">
              <a:solidFill>
                <a:srgbClr val="C00000"/>
              </a:solidFill>
              <a:latin typeface="NikoshBAN" panose="02000000000000000000" pitchFamily="2" charset="0"/>
              <a:cs typeface="NikoshBAN" panose="02000000000000000000" pitchFamily="2" charset="0"/>
            </a:endParaRPr>
          </a:p>
          <a:p>
            <a:pPr algn="l"/>
            <a:r>
              <a:rPr lang="bn-BD" sz="4400" b="1" dirty="0">
                <a:solidFill>
                  <a:srgbClr val="C00000"/>
                </a:solidFill>
                <a:latin typeface="NikoshBAN" panose="02000000000000000000" pitchFamily="2" charset="0"/>
                <a:cs typeface="NikoshBAN" panose="02000000000000000000" pitchFamily="2" charset="0"/>
              </a:rPr>
              <a:t>          --- এই শব্দগুলো দিয়ে বাক্য তৈরি কর। </a:t>
            </a:r>
            <a:endParaRPr lang="en-US" sz="4400" b="1" dirty="0">
              <a:solidFill>
                <a:srgbClr val="C0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404819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B993A7-F123-844B-D513-4B12B358B396}"/>
              </a:ext>
            </a:extLst>
          </p:cNvPr>
          <p:cNvSpPr txBox="1"/>
          <p:nvPr/>
        </p:nvSpPr>
        <p:spPr>
          <a:xfrm>
            <a:off x="1703882" y="2413417"/>
            <a:ext cx="8609352" cy="2862322"/>
          </a:xfrm>
          <a:prstGeom prst="rect">
            <a:avLst/>
          </a:prstGeom>
          <a:noFill/>
        </p:spPr>
        <p:txBody>
          <a:bodyPr wrap="square" rtlCol="0">
            <a:spAutoFit/>
          </a:bodyPr>
          <a:lstStyle/>
          <a:p>
            <a:pPr marL="457200" indent="-457200" algn="l">
              <a:buFont typeface="Wingdings" panose="05000000000000000000" pitchFamily="2" charset="2"/>
              <a:buChar char="v"/>
            </a:pPr>
            <a:r>
              <a:rPr lang="bn-BD" sz="3600" b="1" dirty="0">
                <a:solidFill>
                  <a:srgbClr val="C00000"/>
                </a:solidFill>
                <a:latin typeface="NikoshBAN" panose="02000000000000000000" pitchFamily="2" charset="0"/>
                <a:cs typeface="NikoshBAN" panose="02000000000000000000" pitchFamily="2" charset="0"/>
              </a:rPr>
              <a:t>আমাদের নববর্ষ কোন দিন? </a:t>
            </a:r>
          </a:p>
          <a:p>
            <a:pPr algn="l"/>
            <a:r>
              <a:rPr lang="bn-BD" sz="3600" b="1" dirty="0">
                <a:solidFill>
                  <a:schemeClr val="accent2">
                    <a:lumMod val="50000"/>
                  </a:schemeClr>
                </a:solidFill>
                <a:latin typeface="NikoshBAN" panose="02000000000000000000" pitchFamily="2" charset="0"/>
                <a:cs typeface="NikoshBAN" panose="02000000000000000000" pitchFamily="2" charset="0"/>
              </a:rPr>
              <a:t>উত্তর- আমাদের নববর্ষ বৈশাখ মাসের প্রথম দিন। </a:t>
            </a:r>
          </a:p>
          <a:p>
            <a:pPr marL="457200" indent="-457200" algn="l">
              <a:buFont typeface="Wingdings" panose="05000000000000000000" pitchFamily="2" charset="2"/>
              <a:buChar char="v"/>
            </a:pPr>
            <a:r>
              <a:rPr lang="bn-BD" sz="3600" b="1" dirty="0">
                <a:solidFill>
                  <a:srgbClr val="C00000"/>
                </a:solidFill>
                <a:latin typeface="NikoshBAN" panose="02000000000000000000" pitchFamily="2" charset="0"/>
                <a:cs typeface="NikoshBAN" panose="02000000000000000000" pitchFamily="2" charset="0"/>
              </a:rPr>
              <a:t>নববর্ষের দিনে সারা দেশে কী কী হয়?</a:t>
            </a:r>
          </a:p>
          <a:p>
            <a:pPr algn="l"/>
            <a:r>
              <a:rPr lang="bn-BD" sz="3600" b="1" dirty="0">
                <a:solidFill>
                  <a:schemeClr val="accent2">
                    <a:lumMod val="50000"/>
                  </a:schemeClr>
                </a:solidFill>
                <a:latin typeface="NikoshBAN" panose="02000000000000000000" pitchFamily="2" charset="0"/>
                <a:cs typeface="NikoshBAN" panose="02000000000000000000" pitchFamily="2" charset="0"/>
              </a:rPr>
              <a:t>উত্তর- নববর্ষের দিনে সারা দেশে মেলা, খেলাধুলা, শোভাযাত্রা,</a:t>
            </a:r>
          </a:p>
          <a:p>
            <a:pPr algn="l"/>
            <a:r>
              <a:rPr lang="bn-BD" sz="3600" b="1" dirty="0">
                <a:solidFill>
                  <a:schemeClr val="accent2">
                    <a:lumMod val="50000"/>
                  </a:schemeClr>
                </a:solidFill>
                <a:latin typeface="NikoshBAN" panose="02000000000000000000" pitchFamily="2" charset="0"/>
                <a:cs typeface="NikoshBAN" panose="02000000000000000000" pitchFamily="2" charset="0"/>
              </a:rPr>
              <a:t>        গ্রামের দোকানে হালখাতা ইত্যাদি হয়। </a:t>
            </a:r>
            <a:endParaRPr lang="en-US" sz="3600" b="1" dirty="0">
              <a:solidFill>
                <a:schemeClr val="accent2">
                  <a:lumMod val="5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1009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B2E0F1-F90B-6A39-9269-35C4C1F4316F}"/>
              </a:ext>
            </a:extLst>
          </p:cNvPr>
          <p:cNvSpPr txBox="1"/>
          <p:nvPr/>
        </p:nvSpPr>
        <p:spPr>
          <a:xfrm>
            <a:off x="1813810" y="2893102"/>
            <a:ext cx="7525062" cy="707886"/>
          </a:xfrm>
          <a:prstGeom prst="rect">
            <a:avLst/>
          </a:prstGeom>
          <a:noFill/>
        </p:spPr>
        <p:txBody>
          <a:bodyPr wrap="square" rtlCol="0">
            <a:spAutoFit/>
          </a:bodyPr>
          <a:lstStyle/>
          <a:p>
            <a:pPr algn="l"/>
            <a:r>
              <a:rPr lang="bn-BD" sz="4000" b="1" dirty="0">
                <a:solidFill>
                  <a:srgbClr val="C00000"/>
                </a:solidFill>
                <a:latin typeface="NikoshBAN" panose="02000000000000000000" pitchFamily="2" charset="0"/>
                <a:cs typeface="NikoshBAN" panose="02000000000000000000" pitchFamily="2" charset="0"/>
              </a:rPr>
              <a:t>আজকের পাঠ্যাংশটুকু বাড়িতে বারবার পড়বে।  </a:t>
            </a:r>
            <a:endParaRPr lang="en-US" sz="4000" b="1" dirty="0">
              <a:solidFill>
                <a:srgbClr val="C0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99757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389157"/>
      </p:ext>
    </p:extLst>
  </p:cSld>
  <p:clrMapOvr>
    <a:masterClrMapping/>
  </p:clrMapOvr>
</p:sld>
</file>

<file path=ppt/theme/theme1.xml><?xml version="1.0" encoding="utf-8"?>
<a:theme xmlns:a="http://schemas.openxmlformats.org/drawingml/2006/main" name="Bangla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800" dirty="0" smtClean="0">
            <a:latin typeface="NikoshBAN" panose="02000000000000000000" pitchFamily="2" charset="0"/>
            <a:cs typeface="NikoshBAN" panose="02000000000000000000" pitchFamily="2" charset="0"/>
          </a:defRPr>
        </a:defPPr>
      </a:lstStyle>
    </a:txDef>
  </a:objectDefaults>
  <a:extraClrSchemeLst/>
  <a:extLst>
    <a:ext uri="{05A4C25C-085E-4340-85A3-A5531E510DB2}">
      <thm15:themeFamily xmlns:thm15="http://schemas.microsoft.com/office/thememl/2012/main" name="Bangla Theme" id="{35FA9EBE-4744-45E4-BE25-91657615086E}" vid="{4E732455-97D7-4B72-8733-D70887AA41D8}"/>
    </a:ext>
  </a:extLst>
</a:theme>
</file>

<file path=docProps/app.xml><?xml version="1.0" encoding="utf-8"?>
<Properties xmlns="http://schemas.openxmlformats.org/officeDocument/2006/extended-properties" xmlns:vt="http://schemas.openxmlformats.org/officeDocument/2006/docPropsVTypes">
  <Template>Bangla Theme</Template>
  <TotalTime>121</TotalTime>
  <Words>397</Words>
  <Application>Microsoft Office PowerPoint</Application>
  <PresentationFormat>Widescreen</PresentationFormat>
  <Paragraphs>86</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NikoshBAN</vt:lpstr>
      <vt:lpstr>Times New Roman</vt:lpstr>
      <vt:lpstr>Wingdings</vt:lpstr>
      <vt:lpstr>Bangla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Smart View</dc:creator>
  <cp:lastModifiedBy>Smart View</cp:lastModifiedBy>
  <cp:revision>3</cp:revision>
  <dcterms:created xsi:type="dcterms:W3CDTF">2025-05-04T14:01:35Z</dcterms:created>
  <dcterms:modified xsi:type="dcterms:W3CDTF">2025-12-12T01:52:40Z</dcterms:modified>
</cp:coreProperties>
</file>