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9"/>
  </p:notesMasterIdLst>
  <p:sldIdLst>
    <p:sldId id="349" r:id="rId3"/>
    <p:sldId id="352" r:id="rId4"/>
    <p:sldId id="281" r:id="rId5"/>
    <p:sldId id="282" r:id="rId6"/>
    <p:sldId id="291" r:id="rId7"/>
    <p:sldId id="340" r:id="rId8"/>
    <p:sldId id="341" r:id="rId9"/>
    <p:sldId id="342" r:id="rId10"/>
    <p:sldId id="286" r:id="rId11"/>
    <p:sldId id="284" r:id="rId12"/>
    <p:sldId id="292" r:id="rId13"/>
    <p:sldId id="334" r:id="rId14"/>
    <p:sldId id="295" r:id="rId15"/>
    <p:sldId id="344" r:id="rId16"/>
    <p:sldId id="304" r:id="rId17"/>
    <p:sldId id="335" r:id="rId18"/>
    <p:sldId id="319" r:id="rId19"/>
    <p:sldId id="296" r:id="rId20"/>
    <p:sldId id="343" r:id="rId21"/>
    <p:sldId id="345" r:id="rId22"/>
    <p:sldId id="346" r:id="rId23"/>
    <p:sldId id="347" r:id="rId24"/>
    <p:sldId id="305" r:id="rId25"/>
    <p:sldId id="348" r:id="rId26"/>
    <p:sldId id="307" r:id="rId27"/>
    <p:sldId id="356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E9F3"/>
    <a:srgbClr val="CC99FF"/>
    <a:srgbClr val="1D12AE"/>
    <a:srgbClr val="FF0000"/>
    <a:srgbClr val="FF9900"/>
    <a:srgbClr val="FF9999"/>
    <a:srgbClr val="2F673A"/>
    <a:srgbClr val="456A2C"/>
    <a:srgbClr val="A52B99"/>
    <a:srgbClr val="293E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3611" autoAdjust="0"/>
  </p:normalViewPr>
  <p:slideViewPr>
    <p:cSldViewPr snapToGrid="0">
      <p:cViewPr varScale="1">
        <p:scale>
          <a:sx n="81" d="100"/>
          <a:sy n="81" d="100"/>
        </p:scale>
        <p:origin x="3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#1">
  <dgm:title val=""/>
  <dgm:desc val=""/>
  <dgm:catLst>
    <dgm:cat type="accent2" pri="11200"/>
  </dgm:catLst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F21B7-9233-4189-9819-C0F15838973E}" type="doc">
      <dgm:prSet loTypeId="urn:microsoft.com/office/officeart/2008/layout/VerticalCurvedList#2" loCatId="list" qsTypeId="urn:microsoft.com/office/officeart/2005/8/quickstyle/simple3#2" qsCatId="simple" csTypeId="urn:microsoft.com/office/officeart/2005/8/colors/accent1_2#4" csCatId="accent1" phldr="1"/>
      <dgm:spPr/>
      <dgm:t>
        <a:bodyPr/>
        <a:lstStyle/>
        <a:p>
          <a:endParaRPr lang="en-US"/>
        </a:p>
      </dgm:t>
    </dgm:pt>
    <dgm:pt modelId="{763A6F62-2291-48E0-8E5F-29C9FC9A0A79}">
      <dgm:prSet phldrT="[Text]" custT="1"/>
      <dgm:spPr>
        <a:solidFill>
          <a:srgbClr val="FF9999"/>
        </a:solidFill>
      </dgm:spPr>
      <dgm:t>
        <a:bodyPr/>
        <a:lstStyle/>
        <a:p>
          <a:pPr algn="l"/>
          <a:r>
            <a:rPr lang="en-US" sz="4400">
              <a:latin typeface="NikoshBAN" panose="02000000000000000000" pitchFamily="2" charset="0"/>
              <a:cs typeface="NikoshBAN" panose="02000000000000000000" pitchFamily="2" charset="0"/>
            </a:rPr>
            <a:t>          </a:t>
          </a:r>
          <a:r>
            <a:rPr lang="en-US" sz="540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শিখনফলঃ</a:t>
          </a:r>
          <a:r>
            <a:rPr lang="en-US" sz="320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gm:t>
    </dgm:pt>
    <dgm:pt modelId="{FBF9D8C0-0409-47A3-9E95-B50B1A8BAE0A}" type="parTrans" cxnId="{D9CDF42F-0E06-4E9A-A3F9-E27667F0D188}">
      <dgm:prSet/>
      <dgm:spPr/>
      <dgm:t>
        <a:bodyPr/>
        <a:lstStyle/>
        <a:p>
          <a:endParaRPr lang="en-US"/>
        </a:p>
      </dgm:t>
    </dgm:pt>
    <dgm:pt modelId="{5B5EE0D9-B52E-4D93-ACB8-6A98E6B782F1}" type="sibTrans" cxnId="{D9CDF42F-0E06-4E9A-A3F9-E27667F0D188}">
      <dgm:prSet/>
      <dgm:spPr/>
      <dgm:t>
        <a:bodyPr/>
        <a:lstStyle/>
        <a:p>
          <a:endParaRPr lang="en-US"/>
        </a:p>
      </dgm:t>
    </dgm:pt>
    <dgm:pt modelId="{4BC76D1C-8974-4182-BE5A-1DDA2054DB86}">
      <dgm:prSet phldrT="[Text]" custT="1"/>
      <dgm:spPr>
        <a:solidFill>
          <a:srgbClr val="00B0F0"/>
        </a:solidFill>
      </dgm:spPr>
      <dgm:t>
        <a:bodyPr/>
        <a:lstStyle/>
        <a:p>
          <a:r>
            <a:rPr lang="en-US" sz="40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বস্তুর</a:t>
          </a:r>
          <a:r>
            <a:rPr lang="en-US" sz="36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উপর</a:t>
          </a:r>
          <a:r>
            <a:rPr lang="en-US" sz="36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বলের</a:t>
          </a:r>
          <a:r>
            <a:rPr lang="en-US" sz="36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প্রভাব</a:t>
          </a:r>
          <a:r>
            <a:rPr lang="en-US" sz="36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US" sz="36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6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endParaRPr lang="en-US" sz="4000" dirty="0">
            <a:ln>
              <a:solidFill>
                <a:sysClr val="windowText" lastClr="000000"/>
              </a:solidFill>
            </a:ln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7828D13-CE26-41B4-8EB8-4D6969703A93}" type="parTrans" cxnId="{0888B2C9-213E-4C49-AEE1-4DF8DBDE859E}">
      <dgm:prSet/>
      <dgm:spPr/>
      <dgm:t>
        <a:bodyPr/>
        <a:lstStyle/>
        <a:p>
          <a:endParaRPr lang="en-US"/>
        </a:p>
      </dgm:t>
    </dgm:pt>
    <dgm:pt modelId="{C8FE0AB4-D1B7-4506-AF7B-8FD02D35BDF2}" type="sibTrans" cxnId="{0888B2C9-213E-4C49-AEE1-4DF8DBDE859E}">
      <dgm:prSet/>
      <dgm:spPr/>
      <dgm:t>
        <a:bodyPr/>
        <a:lstStyle/>
        <a:p>
          <a:endParaRPr lang="en-US"/>
        </a:p>
      </dgm:t>
    </dgm:pt>
    <dgm:pt modelId="{C137E7CD-6647-4ACA-B511-14FE1A30B45A}">
      <dgm:prSet custT="1"/>
      <dgm:spPr>
        <a:solidFill>
          <a:schemeClr val="bg1">
            <a:lumMod val="75000"/>
          </a:schemeClr>
        </a:solidFill>
      </dgm:spPr>
      <dgm:t>
        <a:bodyPr/>
        <a:lstStyle/>
        <a:p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বলের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প্রভাবে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বস্তুর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গতি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আয়তন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আকৃতি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পরিবর্তন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BAC2024-4389-4491-A791-F49A49DE1158}" type="parTrans" cxnId="{1CB6B0E6-EB12-493D-A096-4247CA0D34E0}">
      <dgm:prSet/>
      <dgm:spPr/>
      <dgm:t>
        <a:bodyPr/>
        <a:lstStyle/>
        <a:p>
          <a:endParaRPr lang="en-US"/>
        </a:p>
      </dgm:t>
    </dgm:pt>
    <dgm:pt modelId="{4E54A856-5DDC-447B-BB5F-50CE88A3C077}" type="sibTrans" cxnId="{1CB6B0E6-EB12-493D-A096-4247CA0D34E0}">
      <dgm:prSet/>
      <dgm:spPr/>
      <dgm:t>
        <a:bodyPr/>
        <a:lstStyle/>
        <a:p>
          <a:endParaRPr lang="en-US"/>
        </a:p>
      </dgm:t>
    </dgm:pt>
    <dgm:pt modelId="{359E144E-95DD-483E-9507-5FBF20D0335D}" type="pres">
      <dgm:prSet presAssocID="{665F21B7-9233-4189-9819-C0F15838973E}" presName="Name0" presStyleCnt="0">
        <dgm:presLayoutVars>
          <dgm:chMax val="7"/>
          <dgm:chPref val="7"/>
          <dgm:dir/>
        </dgm:presLayoutVars>
      </dgm:prSet>
      <dgm:spPr/>
    </dgm:pt>
    <dgm:pt modelId="{FF19B6C8-B061-43F1-B08C-365B9A803DFD}" type="pres">
      <dgm:prSet presAssocID="{665F21B7-9233-4189-9819-C0F15838973E}" presName="Name1" presStyleCnt="0"/>
      <dgm:spPr/>
    </dgm:pt>
    <dgm:pt modelId="{F7C59A38-E07C-4092-9827-4AC050DA3708}" type="pres">
      <dgm:prSet presAssocID="{665F21B7-9233-4189-9819-C0F15838973E}" presName="cycle" presStyleCnt="0"/>
      <dgm:spPr/>
    </dgm:pt>
    <dgm:pt modelId="{CAD4B2F0-1A8C-4DB2-AD44-060C08D85C7E}" type="pres">
      <dgm:prSet presAssocID="{665F21B7-9233-4189-9819-C0F15838973E}" presName="srcNode" presStyleLbl="node1" presStyleIdx="0" presStyleCnt="3"/>
      <dgm:spPr/>
    </dgm:pt>
    <dgm:pt modelId="{1E180AE4-76BA-436E-B760-1595701330AB}" type="pres">
      <dgm:prSet presAssocID="{665F21B7-9233-4189-9819-C0F15838973E}" presName="conn" presStyleLbl="parChTrans1D2" presStyleIdx="0" presStyleCnt="1" custLinFactNeighborX="-27306" custLinFactNeighborY="2472"/>
      <dgm:spPr/>
    </dgm:pt>
    <dgm:pt modelId="{5FD40EE3-CDE6-4375-83F8-FFE06CD31205}" type="pres">
      <dgm:prSet presAssocID="{665F21B7-9233-4189-9819-C0F15838973E}" presName="extraNode" presStyleLbl="node1" presStyleIdx="0" presStyleCnt="3"/>
      <dgm:spPr/>
    </dgm:pt>
    <dgm:pt modelId="{BC0ADEEF-0981-4784-8E1A-DB8DF9D7DF28}" type="pres">
      <dgm:prSet presAssocID="{665F21B7-9233-4189-9819-C0F15838973E}" presName="dstNode" presStyleLbl="node1" presStyleIdx="0" presStyleCnt="3"/>
      <dgm:spPr/>
    </dgm:pt>
    <dgm:pt modelId="{C5FF6973-BC08-4F56-8303-7B6ACAF6AF19}" type="pres">
      <dgm:prSet presAssocID="{763A6F62-2291-48E0-8E5F-29C9FC9A0A79}" presName="text_1" presStyleLbl="node1" presStyleIdx="0" presStyleCnt="3" custScaleY="100382" custLinFactNeighborX="-878" custLinFactNeighborY="6802">
        <dgm:presLayoutVars>
          <dgm:bulletEnabled val="1"/>
        </dgm:presLayoutVars>
      </dgm:prSet>
      <dgm:spPr/>
    </dgm:pt>
    <dgm:pt modelId="{A56A1943-48A4-4000-BF66-40A81CA3F5EA}" type="pres">
      <dgm:prSet presAssocID="{763A6F62-2291-48E0-8E5F-29C9FC9A0A79}" presName="accent_1" presStyleCnt="0"/>
      <dgm:spPr/>
    </dgm:pt>
    <dgm:pt modelId="{ACDCDDCD-D675-42C1-BD95-C3F9EF07D761}" type="pres">
      <dgm:prSet presAssocID="{763A6F62-2291-48E0-8E5F-29C9FC9A0A79}" presName="accentRepeatNode" presStyleLbl="solidFgAcc1" presStyleIdx="0" presStyleCnt="3" custScaleX="103775" custScaleY="103661" custLinFactNeighborX="-9901" custLinFactNeighborY="5215"/>
      <dgm:spPr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E4E4C480-2C92-47B2-9DD3-276F0C34A68C}" type="pres">
      <dgm:prSet presAssocID="{4BC76D1C-8974-4182-BE5A-1DDA2054DB86}" presName="text_2" presStyleLbl="node1" presStyleIdx="1" presStyleCnt="3" custLinFactNeighborX="-11" custLinFactNeighborY="4470">
        <dgm:presLayoutVars>
          <dgm:bulletEnabled val="1"/>
        </dgm:presLayoutVars>
      </dgm:prSet>
      <dgm:spPr/>
    </dgm:pt>
    <dgm:pt modelId="{E5CE5654-9B77-4454-97E4-74090E063D1A}" type="pres">
      <dgm:prSet presAssocID="{4BC76D1C-8974-4182-BE5A-1DDA2054DB86}" presName="accent_2" presStyleCnt="0"/>
      <dgm:spPr/>
    </dgm:pt>
    <dgm:pt modelId="{EACDC1D3-6FD6-4D06-B65A-A74D0CBD0A7F}" type="pres">
      <dgm:prSet presAssocID="{4BC76D1C-8974-4182-BE5A-1DDA2054DB86}" presName="accentRepeatNode" presStyleLbl="solidFgAcc1" presStyleIdx="1" presStyleCnt="3" custLinFactNeighborX="-13652" custLinFactNeighborY="-1376"/>
      <dgm:spPr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3C5AFF4-EAF5-4C13-82C2-32FE1DFBBFE6}" type="pres">
      <dgm:prSet presAssocID="{C137E7CD-6647-4ACA-B511-14FE1A30B45A}" presName="text_3" presStyleLbl="node1" presStyleIdx="2" presStyleCnt="3" custLinFactNeighborX="542" custLinFactNeighborY="4904">
        <dgm:presLayoutVars>
          <dgm:bulletEnabled val="1"/>
        </dgm:presLayoutVars>
      </dgm:prSet>
      <dgm:spPr/>
    </dgm:pt>
    <dgm:pt modelId="{D91BB8ED-1B5E-443A-A961-F8D82160822D}" type="pres">
      <dgm:prSet presAssocID="{C137E7CD-6647-4ACA-B511-14FE1A30B45A}" presName="accent_3" presStyleCnt="0"/>
      <dgm:spPr/>
    </dgm:pt>
    <dgm:pt modelId="{F79BB92D-5A11-4355-8D18-AEB80FD46A3F}" type="pres">
      <dgm:prSet presAssocID="{C137E7CD-6647-4ACA-B511-14FE1A30B45A}" presName="accentRepeatNode" presStyleLbl="solidFgAcc1" presStyleIdx="2" presStyleCnt="3" custScaleX="104145" custScaleY="99576" custLinFactNeighborX="-10414" custLinFactNeighborY="-3028"/>
      <dgm:spPr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solidFill>
            <a:srgbClr val="1D12AE"/>
          </a:solidFill>
        </a:ln>
      </dgm:spPr>
    </dgm:pt>
  </dgm:ptLst>
  <dgm:cxnLst>
    <dgm:cxn modelId="{D9CDF42F-0E06-4E9A-A3F9-E27667F0D188}" srcId="{665F21B7-9233-4189-9819-C0F15838973E}" destId="{763A6F62-2291-48E0-8E5F-29C9FC9A0A79}" srcOrd="0" destOrd="0" parTransId="{FBF9D8C0-0409-47A3-9E95-B50B1A8BAE0A}" sibTransId="{5B5EE0D9-B52E-4D93-ACB8-6A98E6B782F1}"/>
    <dgm:cxn modelId="{D4F21B3A-6CA0-4C10-A1AB-ECB2EDC20589}" type="presOf" srcId="{C137E7CD-6647-4ACA-B511-14FE1A30B45A}" destId="{43C5AFF4-EAF5-4C13-82C2-32FE1DFBBFE6}" srcOrd="0" destOrd="0" presId="urn:microsoft.com/office/officeart/2008/layout/VerticalCurvedList#2"/>
    <dgm:cxn modelId="{55309A5A-34E9-4AE4-97AF-7EE51B178EE7}" type="presOf" srcId="{763A6F62-2291-48E0-8E5F-29C9FC9A0A79}" destId="{C5FF6973-BC08-4F56-8303-7B6ACAF6AF19}" srcOrd="0" destOrd="0" presId="urn:microsoft.com/office/officeart/2008/layout/VerticalCurvedList#2"/>
    <dgm:cxn modelId="{F61B66A1-904B-4FA3-9749-6D91B9FFD605}" type="presOf" srcId="{4BC76D1C-8974-4182-BE5A-1DDA2054DB86}" destId="{E4E4C480-2C92-47B2-9DD3-276F0C34A68C}" srcOrd="0" destOrd="0" presId="urn:microsoft.com/office/officeart/2008/layout/VerticalCurvedList#2"/>
    <dgm:cxn modelId="{0888B2C9-213E-4C49-AEE1-4DF8DBDE859E}" srcId="{665F21B7-9233-4189-9819-C0F15838973E}" destId="{4BC76D1C-8974-4182-BE5A-1DDA2054DB86}" srcOrd="1" destOrd="0" parTransId="{E7828D13-CE26-41B4-8EB8-4D6969703A93}" sibTransId="{C8FE0AB4-D1B7-4506-AF7B-8FD02D35BDF2}"/>
    <dgm:cxn modelId="{35A3E7DC-C9BB-4B43-862D-545D3A297526}" type="presOf" srcId="{5B5EE0D9-B52E-4D93-ACB8-6A98E6B782F1}" destId="{1E180AE4-76BA-436E-B760-1595701330AB}" srcOrd="0" destOrd="0" presId="urn:microsoft.com/office/officeart/2008/layout/VerticalCurvedList#2"/>
    <dgm:cxn modelId="{1CB6B0E6-EB12-493D-A096-4247CA0D34E0}" srcId="{665F21B7-9233-4189-9819-C0F15838973E}" destId="{C137E7CD-6647-4ACA-B511-14FE1A30B45A}" srcOrd="2" destOrd="0" parTransId="{4BAC2024-4389-4491-A791-F49A49DE1158}" sibTransId="{4E54A856-5DDC-447B-BB5F-50CE88A3C077}"/>
    <dgm:cxn modelId="{7A5A5FF8-0F48-4368-8D83-464CF460DD70}" type="presOf" srcId="{665F21B7-9233-4189-9819-C0F15838973E}" destId="{359E144E-95DD-483E-9507-5FBF20D0335D}" srcOrd="0" destOrd="0" presId="urn:microsoft.com/office/officeart/2008/layout/VerticalCurvedList#2"/>
    <dgm:cxn modelId="{34D0B65D-ED51-40D9-9648-60963C6312F9}" type="presParOf" srcId="{359E144E-95DD-483E-9507-5FBF20D0335D}" destId="{FF19B6C8-B061-43F1-B08C-365B9A803DFD}" srcOrd="0" destOrd="0" presId="urn:microsoft.com/office/officeart/2008/layout/VerticalCurvedList#2"/>
    <dgm:cxn modelId="{26953235-B732-4710-8338-DFB51FC343A4}" type="presParOf" srcId="{FF19B6C8-B061-43F1-B08C-365B9A803DFD}" destId="{F7C59A38-E07C-4092-9827-4AC050DA3708}" srcOrd="0" destOrd="0" presId="urn:microsoft.com/office/officeart/2008/layout/VerticalCurvedList#2"/>
    <dgm:cxn modelId="{02B49801-DFAA-4DED-AE9F-B0371A47CB2D}" type="presParOf" srcId="{F7C59A38-E07C-4092-9827-4AC050DA3708}" destId="{CAD4B2F0-1A8C-4DB2-AD44-060C08D85C7E}" srcOrd="0" destOrd="0" presId="urn:microsoft.com/office/officeart/2008/layout/VerticalCurvedList#2"/>
    <dgm:cxn modelId="{3470770E-748D-491A-812C-70F6D8650A7D}" type="presParOf" srcId="{F7C59A38-E07C-4092-9827-4AC050DA3708}" destId="{1E180AE4-76BA-436E-B760-1595701330AB}" srcOrd="1" destOrd="0" presId="urn:microsoft.com/office/officeart/2008/layout/VerticalCurvedList#2"/>
    <dgm:cxn modelId="{414AD66F-55DC-4F0F-A070-2C79E876DFA8}" type="presParOf" srcId="{F7C59A38-E07C-4092-9827-4AC050DA3708}" destId="{5FD40EE3-CDE6-4375-83F8-FFE06CD31205}" srcOrd="2" destOrd="0" presId="urn:microsoft.com/office/officeart/2008/layout/VerticalCurvedList#2"/>
    <dgm:cxn modelId="{178EC525-A136-4196-B88C-073C4F750359}" type="presParOf" srcId="{F7C59A38-E07C-4092-9827-4AC050DA3708}" destId="{BC0ADEEF-0981-4784-8E1A-DB8DF9D7DF28}" srcOrd="3" destOrd="0" presId="urn:microsoft.com/office/officeart/2008/layout/VerticalCurvedList#2"/>
    <dgm:cxn modelId="{95431191-7500-4016-9804-B8B6076226F7}" type="presParOf" srcId="{FF19B6C8-B061-43F1-B08C-365B9A803DFD}" destId="{C5FF6973-BC08-4F56-8303-7B6ACAF6AF19}" srcOrd="1" destOrd="0" presId="urn:microsoft.com/office/officeart/2008/layout/VerticalCurvedList#2"/>
    <dgm:cxn modelId="{6BA63843-6A15-4E27-B653-AD09B3EE4F26}" type="presParOf" srcId="{FF19B6C8-B061-43F1-B08C-365B9A803DFD}" destId="{A56A1943-48A4-4000-BF66-40A81CA3F5EA}" srcOrd="2" destOrd="0" presId="urn:microsoft.com/office/officeart/2008/layout/VerticalCurvedList#2"/>
    <dgm:cxn modelId="{3FE696DE-AC3F-40F4-9EB2-6662D2C7C83E}" type="presParOf" srcId="{A56A1943-48A4-4000-BF66-40A81CA3F5EA}" destId="{ACDCDDCD-D675-42C1-BD95-C3F9EF07D761}" srcOrd="0" destOrd="0" presId="urn:microsoft.com/office/officeart/2008/layout/VerticalCurvedList#2"/>
    <dgm:cxn modelId="{5232C8E7-502F-4A09-8164-68CCA58DA4BE}" type="presParOf" srcId="{FF19B6C8-B061-43F1-B08C-365B9A803DFD}" destId="{E4E4C480-2C92-47B2-9DD3-276F0C34A68C}" srcOrd="3" destOrd="0" presId="urn:microsoft.com/office/officeart/2008/layout/VerticalCurvedList#2"/>
    <dgm:cxn modelId="{A317ED93-6F5A-4B8D-A941-BB673A33CBD2}" type="presParOf" srcId="{FF19B6C8-B061-43F1-B08C-365B9A803DFD}" destId="{E5CE5654-9B77-4454-97E4-74090E063D1A}" srcOrd="4" destOrd="0" presId="urn:microsoft.com/office/officeart/2008/layout/VerticalCurvedList#2"/>
    <dgm:cxn modelId="{D2B82490-D4EA-4EA1-A77F-B82F2B70B1D8}" type="presParOf" srcId="{E5CE5654-9B77-4454-97E4-74090E063D1A}" destId="{EACDC1D3-6FD6-4D06-B65A-A74D0CBD0A7F}" srcOrd="0" destOrd="0" presId="urn:microsoft.com/office/officeart/2008/layout/VerticalCurvedList#2"/>
    <dgm:cxn modelId="{8E0F1622-0C38-47DB-B1F1-6173DA14D222}" type="presParOf" srcId="{FF19B6C8-B061-43F1-B08C-365B9A803DFD}" destId="{43C5AFF4-EAF5-4C13-82C2-32FE1DFBBFE6}" srcOrd="5" destOrd="0" presId="urn:microsoft.com/office/officeart/2008/layout/VerticalCurvedList#2"/>
    <dgm:cxn modelId="{2BC50061-155A-4DDB-9E5B-46253BD96B63}" type="presParOf" srcId="{FF19B6C8-B061-43F1-B08C-365B9A803DFD}" destId="{D91BB8ED-1B5E-443A-A961-F8D82160822D}" srcOrd="6" destOrd="0" presId="urn:microsoft.com/office/officeart/2008/layout/VerticalCurvedList#2"/>
    <dgm:cxn modelId="{5E4FA516-F086-4402-B7F9-A2AC2B75B8A0}" type="presParOf" srcId="{D91BB8ED-1B5E-443A-A961-F8D82160822D}" destId="{F79BB92D-5A11-4355-8D18-AEB80FD46A3F}" srcOrd="0" destOrd="0" presId="urn:microsoft.com/office/officeart/2008/layout/VerticalCurvedList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6AF6BD-CF18-47C0-92D9-69DFD471D828}" type="doc">
      <dgm:prSet loTypeId="urn:microsoft.com/office/officeart/2005/8/layout/radial1#2" loCatId="cycle" qsTypeId="urn:microsoft.com/office/officeart/2005/8/quickstyle/simple1#6" qsCatId="simple" csTypeId="urn:microsoft.com/office/officeart/2005/8/colors/accent2_2#1" csCatId="accent2" phldr="1"/>
      <dgm:spPr/>
      <dgm:t>
        <a:bodyPr/>
        <a:lstStyle/>
        <a:p>
          <a:endParaRPr lang="en-US"/>
        </a:p>
      </dgm:t>
    </dgm:pt>
    <dgm:pt modelId="{7864DBB5-6E9E-4EC4-9264-98B55E43C9C1}">
      <dgm:prSet phldrT="[Text]" custT="1"/>
      <dgm:spPr>
        <a:solidFill>
          <a:schemeClr val="accent4">
            <a:lumMod val="75000"/>
          </a:schemeClr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sz="36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উদ্ভিদের সাধারণ অংশ   </a:t>
          </a:r>
          <a:endParaRPr lang="en-US" sz="36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59D5CA0-5E39-4297-A02F-990A7FFAF5B9}" type="parTrans" cxnId="{77F8F73F-9FDE-4F04-8EF7-AF6FC77A3FAB}">
      <dgm:prSet/>
      <dgm:spPr/>
      <dgm:t>
        <a:bodyPr/>
        <a:lstStyle/>
        <a:p>
          <a:endParaRPr lang="en-US"/>
        </a:p>
      </dgm:t>
    </dgm:pt>
    <dgm:pt modelId="{EF0A5687-3D42-43E3-A930-9D52F1D491C4}" type="sibTrans" cxnId="{77F8F73F-9FDE-4F04-8EF7-AF6FC77A3FAB}">
      <dgm:prSet/>
      <dgm:spPr/>
      <dgm:t>
        <a:bodyPr/>
        <a:lstStyle/>
        <a:p>
          <a:endParaRPr lang="en-US"/>
        </a:p>
      </dgm:t>
    </dgm:pt>
    <dgm:pt modelId="{554EE5E3-96D0-4799-9ADC-8DA2DBC0BFCB}">
      <dgm:prSet phldrT="[Text]"/>
      <dgm:spPr>
        <a:solidFill>
          <a:srgbClr val="00B0F0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মূল 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6DFA1BE-984D-422B-B150-D96DD6603753}" type="parTrans" cxnId="{DCE2B049-1703-4CA2-9E63-07DE9C3EB795}">
      <dgm:prSet/>
      <dgm:spPr>
        <a:ln w="76200">
          <a:solidFill>
            <a:srgbClr val="456A2C"/>
          </a:solidFill>
        </a:ln>
      </dgm:spPr>
      <dgm:t>
        <a:bodyPr/>
        <a:lstStyle/>
        <a:p>
          <a:endParaRPr lang="en-US"/>
        </a:p>
      </dgm:t>
    </dgm:pt>
    <dgm:pt modelId="{0C41C279-BFCB-4661-8DCB-C9DB1873A274}" type="sibTrans" cxnId="{DCE2B049-1703-4CA2-9E63-07DE9C3EB795}">
      <dgm:prSet/>
      <dgm:spPr/>
      <dgm:t>
        <a:bodyPr/>
        <a:lstStyle/>
        <a:p>
          <a:endParaRPr lang="en-US"/>
        </a:p>
      </dgm:t>
    </dgm:pt>
    <dgm:pt modelId="{9D0EFC64-D37C-440B-A41D-D5FEEE7FD256}">
      <dgm:prSet phldrT="[Text]"/>
      <dgm:spPr>
        <a:solidFill>
          <a:srgbClr val="CC99FF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A4CF166-5DC5-4D86-9802-4DB5DB8AE05B}" type="parTrans" cxnId="{860D0A58-9BCD-4AC1-8E4C-019C8339FEC3}">
      <dgm:prSet/>
      <dgm:spPr>
        <a:ln w="76200">
          <a:solidFill>
            <a:srgbClr val="456A2C"/>
          </a:solidFill>
        </a:ln>
      </dgm:spPr>
      <dgm:t>
        <a:bodyPr/>
        <a:lstStyle/>
        <a:p>
          <a:endParaRPr lang="en-US"/>
        </a:p>
      </dgm:t>
    </dgm:pt>
    <dgm:pt modelId="{878323E9-72A0-400D-A987-FB147C50A34C}" type="sibTrans" cxnId="{860D0A58-9BCD-4AC1-8E4C-019C8339FEC3}">
      <dgm:prSet/>
      <dgm:spPr/>
      <dgm:t>
        <a:bodyPr/>
        <a:lstStyle/>
        <a:p>
          <a:endParaRPr lang="en-US"/>
        </a:p>
      </dgm:t>
    </dgm:pt>
    <dgm:pt modelId="{38FF6887-84E7-4D82-B5E9-77E9ABBAACC8}">
      <dgm:prSet phldrT="[Text]"/>
      <dgm:spPr>
        <a:solidFill>
          <a:srgbClr val="FF9999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ফল </a:t>
          </a:r>
          <a:endParaRPr lang="en-US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DDAA3CF-A46C-4C8A-8023-AA2579029F5A}" type="parTrans" cxnId="{C87271D9-084D-492C-917C-8B0BEF60EBB0}">
      <dgm:prSet/>
      <dgm:spPr>
        <a:ln w="76200">
          <a:solidFill>
            <a:srgbClr val="456A2C"/>
          </a:solidFill>
        </a:ln>
      </dgm:spPr>
      <dgm:t>
        <a:bodyPr/>
        <a:lstStyle/>
        <a:p>
          <a:endParaRPr lang="en-US"/>
        </a:p>
      </dgm:t>
    </dgm:pt>
    <dgm:pt modelId="{76BD5214-259C-401A-9EAC-590C9E8F483D}" type="sibTrans" cxnId="{C87271D9-084D-492C-917C-8B0BEF60EBB0}">
      <dgm:prSet/>
      <dgm:spPr/>
      <dgm:t>
        <a:bodyPr/>
        <a:lstStyle/>
        <a:p>
          <a:endParaRPr lang="en-US"/>
        </a:p>
      </dgm:t>
    </dgm:pt>
    <dgm:pt modelId="{99AFC4B8-4A83-49AE-A21B-8D31CA07F93C}">
      <dgm:prSet phldrT="[Text]"/>
      <dgm:spPr>
        <a:solidFill>
          <a:srgbClr val="92D050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 dirty="0" err="1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কান্ড</a:t>
          </a:r>
          <a:r>
            <a:rPr lang="en-US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  </a:t>
          </a:r>
        </a:p>
      </dgm:t>
    </dgm:pt>
    <dgm:pt modelId="{B3EF43C8-C003-4A07-BAB2-B8E2A3C81C41}" type="parTrans" cxnId="{E4054622-1BA8-4936-8B9D-D66E72FA32E4}">
      <dgm:prSet/>
      <dgm:spPr>
        <a:ln w="76200">
          <a:solidFill>
            <a:srgbClr val="456A2C"/>
          </a:solidFill>
        </a:ln>
      </dgm:spPr>
      <dgm:t>
        <a:bodyPr/>
        <a:lstStyle/>
        <a:p>
          <a:endParaRPr lang="en-US"/>
        </a:p>
      </dgm:t>
    </dgm:pt>
    <dgm:pt modelId="{23CD13F8-06B3-41C7-B43B-62FC1DAFC294}" type="sibTrans" cxnId="{E4054622-1BA8-4936-8B9D-D66E72FA32E4}">
      <dgm:prSet/>
      <dgm:spPr/>
      <dgm:t>
        <a:bodyPr/>
        <a:lstStyle/>
        <a:p>
          <a:endParaRPr lang="en-US"/>
        </a:p>
      </dgm:t>
    </dgm:pt>
    <dgm:pt modelId="{E2CB3433-2E45-4AFF-82EA-E1DA9D4B700C}">
      <dgm:prSet/>
      <dgm:spPr>
        <a:solidFill>
          <a:srgbClr val="00B050"/>
        </a:solidFill>
        <a:scene3d>
          <a:camera prst="orthographicFront"/>
          <a:lightRig rig="threePt" dir="t"/>
        </a:scene3d>
        <a:sp3d>
          <a:bevelT w="152400" h="50800" prst="softRound"/>
        </a:sp3d>
      </dgm:spPr>
      <dgm:t>
        <a:bodyPr/>
        <a:lstStyle/>
        <a:p>
          <a:r>
            <a:rPr lang="en-US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পাতা</a:t>
          </a:r>
          <a:r>
            <a:rPr lang="en-US"/>
            <a:t> </a:t>
          </a:r>
        </a:p>
      </dgm:t>
    </dgm:pt>
    <dgm:pt modelId="{0EE13A15-10D6-43F3-B4C2-6067C2401E91}" type="parTrans" cxnId="{31882D49-E106-4528-B24B-E90AF9C9A6BC}">
      <dgm:prSet/>
      <dgm:spPr>
        <a:ln w="76200"/>
      </dgm:spPr>
      <dgm:t>
        <a:bodyPr/>
        <a:lstStyle/>
        <a:p>
          <a:endParaRPr lang="en-US"/>
        </a:p>
      </dgm:t>
    </dgm:pt>
    <dgm:pt modelId="{E92DBA0F-7FB2-4F83-805A-408E25E5811F}" type="sibTrans" cxnId="{31882D49-E106-4528-B24B-E90AF9C9A6BC}">
      <dgm:prSet/>
      <dgm:spPr/>
      <dgm:t>
        <a:bodyPr/>
        <a:lstStyle/>
        <a:p>
          <a:endParaRPr lang="en-US"/>
        </a:p>
      </dgm:t>
    </dgm:pt>
    <dgm:pt modelId="{06416F8D-CCDA-48D7-BAEF-2218C25FD9C4}" type="pres">
      <dgm:prSet presAssocID="{E56AF6BD-CF18-47C0-92D9-69DFD471D828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A98B0CF-E486-4534-A85C-D801B9F3A7D0}" type="pres">
      <dgm:prSet presAssocID="{7864DBB5-6E9E-4EC4-9264-98B55E43C9C1}" presName="centerShape" presStyleLbl="node0" presStyleIdx="0" presStyleCnt="1" custScaleX="140204" custScaleY="129102"/>
      <dgm:spPr/>
    </dgm:pt>
    <dgm:pt modelId="{0EEB6E38-5067-4092-8CDE-244C87952989}" type="pres">
      <dgm:prSet presAssocID="{86DFA1BE-984D-422B-B150-D96DD6603753}" presName="Name9" presStyleLbl="parChTrans1D2" presStyleIdx="0" presStyleCnt="5"/>
      <dgm:spPr/>
    </dgm:pt>
    <dgm:pt modelId="{AA6256C5-2883-4BDF-AB72-F27BC7FAF351}" type="pres">
      <dgm:prSet presAssocID="{86DFA1BE-984D-422B-B150-D96DD6603753}" presName="connTx" presStyleLbl="parChTrans1D2" presStyleIdx="0" presStyleCnt="5"/>
      <dgm:spPr/>
    </dgm:pt>
    <dgm:pt modelId="{D76B801E-EBE2-4C2A-8C0A-5E0306946372}" type="pres">
      <dgm:prSet presAssocID="{554EE5E3-96D0-4799-9ADC-8DA2DBC0BFCB}" presName="node" presStyleLbl="node1" presStyleIdx="0" presStyleCnt="5" custScaleX="118392" custRadScaleRad="102176" custRadScaleInc="-677">
        <dgm:presLayoutVars>
          <dgm:bulletEnabled val="1"/>
        </dgm:presLayoutVars>
      </dgm:prSet>
      <dgm:spPr/>
    </dgm:pt>
    <dgm:pt modelId="{042A8799-F1B8-415F-9F08-2816E5E5C78E}" type="pres">
      <dgm:prSet presAssocID="{B3EF43C8-C003-4A07-BAB2-B8E2A3C81C41}" presName="Name9" presStyleLbl="parChTrans1D2" presStyleIdx="1" presStyleCnt="5"/>
      <dgm:spPr/>
    </dgm:pt>
    <dgm:pt modelId="{01F0992E-9914-4121-839A-C0A7E7389AA0}" type="pres">
      <dgm:prSet presAssocID="{B3EF43C8-C003-4A07-BAB2-B8E2A3C81C41}" presName="connTx" presStyleLbl="parChTrans1D2" presStyleIdx="1" presStyleCnt="5"/>
      <dgm:spPr/>
    </dgm:pt>
    <dgm:pt modelId="{E0230CD0-E72F-4048-BBA3-0E953100F9FE}" type="pres">
      <dgm:prSet presAssocID="{99AFC4B8-4A83-49AE-A21B-8D31CA07F93C}" presName="node" presStyleLbl="node1" presStyleIdx="1" presStyleCnt="5" custScaleX="111017" custRadScaleRad="109242">
        <dgm:presLayoutVars>
          <dgm:bulletEnabled val="1"/>
        </dgm:presLayoutVars>
      </dgm:prSet>
      <dgm:spPr/>
    </dgm:pt>
    <dgm:pt modelId="{FAE95BE0-6A32-4968-A7BC-72A11512C2F8}" type="pres">
      <dgm:prSet presAssocID="{0EE13A15-10D6-43F3-B4C2-6067C2401E91}" presName="Name9" presStyleLbl="parChTrans1D2" presStyleIdx="2" presStyleCnt="5"/>
      <dgm:spPr/>
    </dgm:pt>
    <dgm:pt modelId="{015B8A98-1592-4025-B851-5AF143854B9E}" type="pres">
      <dgm:prSet presAssocID="{0EE13A15-10D6-43F3-B4C2-6067C2401E91}" presName="connTx" presStyleLbl="parChTrans1D2" presStyleIdx="2" presStyleCnt="5"/>
      <dgm:spPr/>
    </dgm:pt>
    <dgm:pt modelId="{E12CFD00-0409-46AE-A8A4-472E17258704}" type="pres">
      <dgm:prSet presAssocID="{E2CB3433-2E45-4AFF-82EA-E1DA9D4B700C}" presName="node" presStyleLbl="node1" presStyleIdx="2" presStyleCnt="5" custScaleX="114141" custRadScaleRad="105298" custRadScaleInc="-12607">
        <dgm:presLayoutVars>
          <dgm:bulletEnabled val="1"/>
        </dgm:presLayoutVars>
      </dgm:prSet>
      <dgm:spPr/>
    </dgm:pt>
    <dgm:pt modelId="{1F49FDBC-9200-48A6-9D86-5A1D0D86D9FC}" type="pres">
      <dgm:prSet presAssocID="{9A4CF166-5DC5-4D86-9802-4DB5DB8AE05B}" presName="Name9" presStyleLbl="parChTrans1D2" presStyleIdx="3" presStyleCnt="5"/>
      <dgm:spPr/>
    </dgm:pt>
    <dgm:pt modelId="{25287675-97A4-467A-A77F-5596556E8712}" type="pres">
      <dgm:prSet presAssocID="{9A4CF166-5DC5-4D86-9802-4DB5DB8AE05B}" presName="connTx" presStyleLbl="parChTrans1D2" presStyleIdx="3" presStyleCnt="5"/>
      <dgm:spPr/>
    </dgm:pt>
    <dgm:pt modelId="{9933FAA4-2F4E-420A-A392-7EBD0C147BA1}" type="pres">
      <dgm:prSet presAssocID="{9D0EFC64-D37C-440B-A41D-D5FEEE7FD256}" presName="node" presStyleLbl="node1" presStyleIdx="3" presStyleCnt="5" custScaleX="113131" custRadScaleRad="108189" custRadScaleInc="-3199">
        <dgm:presLayoutVars>
          <dgm:bulletEnabled val="1"/>
        </dgm:presLayoutVars>
      </dgm:prSet>
      <dgm:spPr/>
    </dgm:pt>
    <dgm:pt modelId="{BCC65627-8A86-4813-B5D6-E629D62B1629}" type="pres">
      <dgm:prSet presAssocID="{9DDAA3CF-A46C-4C8A-8023-AA2579029F5A}" presName="Name9" presStyleLbl="parChTrans1D2" presStyleIdx="4" presStyleCnt="5"/>
      <dgm:spPr/>
    </dgm:pt>
    <dgm:pt modelId="{6C21798E-5E11-4BDC-8EC8-D201F3F71F3D}" type="pres">
      <dgm:prSet presAssocID="{9DDAA3CF-A46C-4C8A-8023-AA2579029F5A}" presName="connTx" presStyleLbl="parChTrans1D2" presStyleIdx="4" presStyleCnt="5"/>
      <dgm:spPr/>
    </dgm:pt>
    <dgm:pt modelId="{DB476A7D-C4C7-4AAF-A068-4092181DF3E5}" type="pres">
      <dgm:prSet presAssocID="{38FF6887-84E7-4D82-B5E9-77E9ABBAACC8}" presName="node" presStyleLbl="node1" presStyleIdx="4" presStyleCnt="5" custScaleX="112644" custRadScaleRad="108536" custRadScaleInc="873">
        <dgm:presLayoutVars>
          <dgm:bulletEnabled val="1"/>
        </dgm:presLayoutVars>
      </dgm:prSet>
      <dgm:spPr/>
    </dgm:pt>
  </dgm:ptLst>
  <dgm:cxnLst>
    <dgm:cxn modelId="{E4054622-1BA8-4936-8B9D-D66E72FA32E4}" srcId="{7864DBB5-6E9E-4EC4-9264-98B55E43C9C1}" destId="{99AFC4B8-4A83-49AE-A21B-8D31CA07F93C}" srcOrd="1" destOrd="0" parTransId="{B3EF43C8-C003-4A07-BAB2-B8E2A3C81C41}" sibTransId="{23CD13F8-06B3-41C7-B43B-62FC1DAFC294}"/>
    <dgm:cxn modelId="{E99D2429-F108-4823-93B0-08C87E35042A}" type="presOf" srcId="{38FF6887-84E7-4D82-B5E9-77E9ABBAACC8}" destId="{DB476A7D-C4C7-4AAF-A068-4092181DF3E5}" srcOrd="0" destOrd="0" presId="urn:microsoft.com/office/officeart/2005/8/layout/radial1#2"/>
    <dgm:cxn modelId="{D6AA3D2B-5E5D-49C7-B1F4-FBE7B958C4B3}" type="presOf" srcId="{0EE13A15-10D6-43F3-B4C2-6067C2401E91}" destId="{FAE95BE0-6A32-4968-A7BC-72A11512C2F8}" srcOrd="0" destOrd="0" presId="urn:microsoft.com/office/officeart/2005/8/layout/radial1#2"/>
    <dgm:cxn modelId="{09B54B2E-3626-4A3F-9B28-23AACA5B6022}" type="presOf" srcId="{0EE13A15-10D6-43F3-B4C2-6067C2401E91}" destId="{015B8A98-1592-4025-B851-5AF143854B9E}" srcOrd="1" destOrd="0" presId="urn:microsoft.com/office/officeart/2005/8/layout/radial1#2"/>
    <dgm:cxn modelId="{77F8F73F-9FDE-4F04-8EF7-AF6FC77A3FAB}" srcId="{E56AF6BD-CF18-47C0-92D9-69DFD471D828}" destId="{7864DBB5-6E9E-4EC4-9264-98B55E43C9C1}" srcOrd="0" destOrd="0" parTransId="{959D5CA0-5E39-4297-A02F-990A7FFAF5B9}" sibTransId="{EF0A5687-3D42-43E3-A930-9D52F1D491C4}"/>
    <dgm:cxn modelId="{CA6C4A65-511A-4511-8F70-9D4B9E070BB6}" type="presOf" srcId="{99AFC4B8-4A83-49AE-A21B-8D31CA07F93C}" destId="{E0230CD0-E72F-4048-BBA3-0E953100F9FE}" srcOrd="0" destOrd="0" presId="urn:microsoft.com/office/officeart/2005/8/layout/radial1#2"/>
    <dgm:cxn modelId="{31882D49-E106-4528-B24B-E90AF9C9A6BC}" srcId="{7864DBB5-6E9E-4EC4-9264-98B55E43C9C1}" destId="{E2CB3433-2E45-4AFF-82EA-E1DA9D4B700C}" srcOrd="2" destOrd="0" parTransId="{0EE13A15-10D6-43F3-B4C2-6067C2401E91}" sibTransId="{E92DBA0F-7FB2-4F83-805A-408E25E5811F}"/>
    <dgm:cxn modelId="{DCE2B049-1703-4CA2-9E63-07DE9C3EB795}" srcId="{7864DBB5-6E9E-4EC4-9264-98B55E43C9C1}" destId="{554EE5E3-96D0-4799-9ADC-8DA2DBC0BFCB}" srcOrd="0" destOrd="0" parTransId="{86DFA1BE-984D-422B-B150-D96DD6603753}" sibTransId="{0C41C279-BFCB-4661-8DCB-C9DB1873A274}"/>
    <dgm:cxn modelId="{AD94864A-46F4-4F7D-B9F0-ECA559E3404E}" type="presOf" srcId="{554EE5E3-96D0-4799-9ADC-8DA2DBC0BFCB}" destId="{D76B801E-EBE2-4C2A-8C0A-5E0306946372}" srcOrd="0" destOrd="0" presId="urn:microsoft.com/office/officeart/2005/8/layout/radial1#2"/>
    <dgm:cxn modelId="{E201AF76-C92F-4431-9A72-3A0C75D88C26}" type="presOf" srcId="{E2CB3433-2E45-4AFF-82EA-E1DA9D4B700C}" destId="{E12CFD00-0409-46AE-A8A4-472E17258704}" srcOrd="0" destOrd="0" presId="urn:microsoft.com/office/officeart/2005/8/layout/radial1#2"/>
    <dgm:cxn modelId="{860D0A58-9BCD-4AC1-8E4C-019C8339FEC3}" srcId="{7864DBB5-6E9E-4EC4-9264-98B55E43C9C1}" destId="{9D0EFC64-D37C-440B-A41D-D5FEEE7FD256}" srcOrd="3" destOrd="0" parTransId="{9A4CF166-5DC5-4D86-9802-4DB5DB8AE05B}" sibTransId="{878323E9-72A0-400D-A987-FB147C50A34C}"/>
    <dgm:cxn modelId="{AECC8A58-B700-4FA8-9396-7B2ED79B82B6}" type="presOf" srcId="{9DDAA3CF-A46C-4C8A-8023-AA2579029F5A}" destId="{BCC65627-8A86-4813-B5D6-E629D62B1629}" srcOrd="0" destOrd="0" presId="urn:microsoft.com/office/officeart/2005/8/layout/radial1#2"/>
    <dgm:cxn modelId="{077E5293-5A44-4CA4-ACA3-F00F84988C01}" type="presOf" srcId="{9A4CF166-5DC5-4D86-9802-4DB5DB8AE05B}" destId="{1F49FDBC-9200-48A6-9D86-5A1D0D86D9FC}" srcOrd="0" destOrd="0" presId="urn:microsoft.com/office/officeart/2005/8/layout/radial1#2"/>
    <dgm:cxn modelId="{8E66BAAF-EC01-43AB-97E5-D8638F39C1CC}" type="presOf" srcId="{E56AF6BD-CF18-47C0-92D9-69DFD471D828}" destId="{06416F8D-CCDA-48D7-BAEF-2218C25FD9C4}" srcOrd="0" destOrd="0" presId="urn:microsoft.com/office/officeart/2005/8/layout/radial1#2"/>
    <dgm:cxn modelId="{22DC6FC0-21C8-4CF1-9B8B-6AA7E57B5304}" type="presOf" srcId="{9DDAA3CF-A46C-4C8A-8023-AA2579029F5A}" destId="{6C21798E-5E11-4BDC-8EC8-D201F3F71F3D}" srcOrd="1" destOrd="0" presId="urn:microsoft.com/office/officeart/2005/8/layout/radial1#2"/>
    <dgm:cxn modelId="{0EB1C6CC-43C9-4503-B947-D7E4D4C20843}" type="presOf" srcId="{7864DBB5-6E9E-4EC4-9264-98B55E43C9C1}" destId="{FA98B0CF-E486-4534-A85C-D801B9F3A7D0}" srcOrd="0" destOrd="0" presId="urn:microsoft.com/office/officeart/2005/8/layout/radial1#2"/>
    <dgm:cxn modelId="{C72988D1-633A-4CD0-8BED-7A9FF8A8B82C}" type="presOf" srcId="{B3EF43C8-C003-4A07-BAB2-B8E2A3C81C41}" destId="{01F0992E-9914-4121-839A-C0A7E7389AA0}" srcOrd="1" destOrd="0" presId="urn:microsoft.com/office/officeart/2005/8/layout/radial1#2"/>
    <dgm:cxn modelId="{CE6ACCD7-CDBA-4196-BB90-4DEADC323075}" type="presOf" srcId="{B3EF43C8-C003-4A07-BAB2-B8E2A3C81C41}" destId="{042A8799-F1B8-415F-9F08-2816E5E5C78E}" srcOrd="0" destOrd="0" presId="urn:microsoft.com/office/officeart/2005/8/layout/radial1#2"/>
    <dgm:cxn modelId="{C87271D9-084D-492C-917C-8B0BEF60EBB0}" srcId="{7864DBB5-6E9E-4EC4-9264-98B55E43C9C1}" destId="{38FF6887-84E7-4D82-B5E9-77E9ABBAACC8}" srcOrd="4" destOrd="0" parTransId="{9DDAA3CF-A46C-4C8A-8023-AA2579029F5A}" sibTransId="{76BD5214-259C-401A-9EAC-590C9E8F483D}"/>
    <dgm:cxn modelId="{BDFEFDDE-3055-44BC-890F-A5962D5E3EB7}" type="presOf" srcId="{86DFA1BE-984D-422B-B150-D96DD6603753}" destId="{0EEB6E38-5067-4092-8CDE-244C87952989}" srcOrd="0" destOrd="0" presId="urn:microsoft.com/office/officeart/2005/8/layout/radial1#2"/>
    <dgm:cxn modelId="{D14644E5-B3E8-494D-87E4-642DC2548BF1}" type="presOf" srcId="{9D0EFC64-D37C-440B-A41D-D5FEEE7FD256}" destId="{9933FAA4-2F4E-420A-A392-7EBD0C147BA1}" srcOrd="0" destOrd="0" presId="urn:microsoft.com/office/officeart/2005/8/layout/radial1#2"/>
    <dgm:cxn modelId="{B0CEF3F1-34F7-447A-B09E-183803D44273}" type="presOf" srcId="{9A4CF166-5DC5-4D86-9802-4DB5DB8AE05B}" destId="{25287675-97A4-467A-A77F-5596556E8712}" srcOrd="1" destOrd="0" presId="urn:microsoft.com/office/officeart/2005/8/layout/radial1#2"/>
    <dgm:cxn modelId="{FDF893F9-ADDC-43A3-8EC1-443E87D41E14}" type="presOf" srcId="{86DFA1BE-984D-422B-B150-D96DD6603753}" destId="{AA6256C5-2883-4BDF-AB72-F27BC7FAF351}" srcOrd="1" destOrd="0" presId="urn:microsoft.com/office/officeart/2005/8/layout/radial1#2"/>
    <dgm:cxn modelId="{C9A8A816-73D1-4C54-B9B1-C6B29ECEA001}" type="presParOf" srcId="{06416F8D-CCDA-48D7-BAEF-2218C25FD9C4}" destId="{FA98B0CF-E486-4534-A85C-D801B9F3A7D0}" srcOrd="0" destOrd="0" presId="urn:microsoft.com/office/officeart/2005/8/layout/radial1#2"/>
    <dgm:cxn modelId="{5B4074F1-A9F2-41D9-94F5-C2C7F597CE67}" type="presParOf" srcId="{06416F8D-CCDA-48D7-BAEF-2218C25FD9C4}" destId="{0EEB6E38-5067-4092-8CDE-244C87952989}" srcOrd="1" destOrd="0" presId="urn:microsoft.com/office/officeart/2005/8/layout/radial1#2"/>
    <dgm:cxn modelId="{221D7753-6BAB-4636-BF54-E7F8851E9FF7}" type="presParOf" srcId="{0EEB6E38-5067-4092-8CDE-244C87952989}" destId="{AA6256C5-2883-4BDF-AB72-F27BC7FAF351}" srcOrd="0" destOrd="0" presId="urn:microsoft.com/office/officeart/2005/8/layout/radial1#2"/>
    <dgm:cxn modelId="{AB48CBF5-5B61-4767-B441-B3DED1A513CB}" type="presParOf" srcId="{06416F8D-CCDA-48D7-BAEF-2218C25FD9C4}" destId="{D76B801E-EBE2-4C2A-8C0A-5E0306946372}" srcOrd="2" destOrd="0" presId="urn:microsoft.com/office/officeart/2005/8/layout/radial1#2"/>
    <dgm:cxn modelId="{6250AFD3-1B46-436A-B892-738549182F04}" type="presParOf" srcId="{06416F8D-CCDA-48D7-BAEF-2218C25FD9C4}" destId="{042A8799-F1B8-415F-9F08-2816E5E5C78E}" srcOrd="3" destOrd="0" presId="urn:microsoft.com/office/officeart/2005/8/layout/radial1#2"/>
    <dgm:cxn modelId="{A3CA1B85-4129-4000-824D-7BB2772A03A8}" type="presParOf" srcId="{042A8799-F1B8-415F-9F08-2816E5E5C78E}" destId="{01F0992E-9914-4121-839A-C0A7E7389AA0}" srcOrd="0" destOrd="0" presId="urn:microsoft.com/office/officeart/2005/8/layout/radial1#2"/>
    <dgm:cxn modelId="{7B0F5F70-6B2B-49B9-A66B-0168B38D5384}" type="presParOf" srcId="{06416F8D-CCDA-48D7-BAEF-2218C25FD9C4}" destId="{E0230CD0-E72F-4048-BBA3-0E953100F9FE}" srcOrd="4" destOrd="0" presId="urn:microsoft.com/office/officeart/2005/8/layout/radial1#2"/>
    <dgm:cxn modelId="{FCF4E0FC-84CB-4F92-BC88-9AB8FA522E47}" type="presParOf" srcId="{06416F8D-CCDA-48D7-BAEF-2218C25FD9C4}" destId="{FAE95BE0-6A32-4968-A7BC-72A11512C2F8}" srcOrd="5" destOrd="0" presId="urn:microsoft.com/office/officeart/2005/8/layout/radial1#2"/>
    <dgm:cxn modelId="{6505AE70-3C74-465E-BB7C-6B7CFBFC51B2}" type="presParOf" srcId="{FAE95BE0-6A32-4968-A7BC-72A11512C2F8}" destId="{015B8A98-1592-4025-B851-5AF143854B9E}" srcOrd="0" destOrd="0" presId="urn:microsoft.com/office/officeart/2005/8/layout/radial1#2"/>
    <dgm:cxn modelId="{1ED9CCD7-9A9A-488A-B75C-76EE91ABE63A}" type="presParOf" srcId="{06416F8D-CCDA-48D7-BAEF-2218C25FD9C4}" destId="{E12CFD00-0409-46AE-A8A4-472E17258704}" srcOrd="6" destOrd="0" presId="urn:microsoft.com/office/officeart/2005/8/layout/radial1#2"/>
    <dgm:cxn modelId="{6CFD54EC-E0AC-4F09-AF8F-DA88D87A3E75}" type="presParOf" srcId="{06416F8D-CCDA-48D7-BAEF-2218C25FD9C4}" destId="{1F49FDBC-9200-48A6-9D86-5A1D0D86D9FC}" srcOrd="7" destOrd="0" presId="urn:microsoft.com/office/officeart/2005/8/layout/radial1#2"/>
    <dgm:cxn modelId="{57A6651A-4F8E-48D1-9DB9-25BC6DD06639}" type="presParOf" srcId="{1F49FDBC-9200-48A6-9D86-5A1D0D86D9FC}" destId="{25287675-97A4-467A-A77F-5596556E8712}" srcOrd="0" destOrd="0" presId="urn:microsoft.com/office/officeart/2005/8/layout/radial1#2"/>
    <dgm:cxn modelId="{F343D10D-CE80-4802-ACFF-D48D5646FC17}" type="presParOf" srcId="{06416F8D-CCDA-48D7-BAEF-2218C25FD9C4}" destId="{9933FAA4-2F4E-420A-A392-7EBD0C147BA1}" srcOrd="8" destOrd="0" presId="urn:microsoft.com/office/officeart/2005/8/layout/radial1#2"/>
    <dgm:cxn modelId="{497F3909-5CA8-4DCC-B767-B34CC5A79898}" type="presParOf" srcId="{06416F8D-CCDA-48D7-BAEF-2218C25FD9C4}" destId="{BCC65627-8A86-4813-B5D6-E629D62B1629}" srcOrd="9" destOrd="0" presId="urn:microsoft.com/office/officeart/2005/8/layout/radial1#2"/>
    <dgm:cxn modelId="{975C54E7-5A70-40DB-9F89-C16608AC571C}" type="presParOf" srcId="{BCC65627-8A86-4813-B5D6-E629D62B1629}" destId="{6C21798E-5E11-4BDC-8EC8-D201F3F71F3D}" srcOrd="0" destOrd="0" presId="urn:microsoft.com/office/officeart/2005/8/layout/radial1#2"/>
    <dgm:cxn modelId="{4424F6D7-8A95-4925-A5A3-8CE877A420C5}" type="presParOf" srcId="{06416F8D-CCDA-48D7-BAEF-2218C25FD9C4}" destId="{DB476A7D-C4C7-4AAF-A068-4092181DF3E5}" srcOrd="10" destOrd="0" presId="urn:microsoft.com/office/officeart/2005/8/layout/radial1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80AE4-76BA-436E-B760-1595701330AB}">
      <dsp:nvSpPr>
        <dsp:cNvPr id="0" name=""/>
        <dsp:cNvSpPr/>
      </dsp:nvSpPr>
      <dsp:spPr>
        <a:xfrm>
          <a:off x="-6271508" y="-776866"/>
          <a:ext cx="7484770" cy="7484770"/>
        </a:xfrm>
        <a:prstGeom prst="blockArc">
          <a:avLst>
            <a:gd name="adj1" fmla="val 18900000"/>
            <a:gd name="adj2" fmla="val 2700000"/>
            <a:gd name="adj3" fmla="val 289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FF6973-BC08-4F56-8303-7B6ACAF6AF19}">
      <dsp:nvSpPr>
        <dsp:cNvPr id="0" name=""/>
        <dsp:cNvSpPr/>
      </dsp:nvSpPr>
      <dsp:spPr>
        <a:xfrm>
          <a:off x="699107" y="629626"/>
          <a:ext cx="9927547" cy="1116446"/>
        </a:xfrm>
        <a:prstGeom prst="rect">
          <a:avLst/>
        </a:prstGeom>
        <a:solidFill>
          <a:srgbClr val="FF9999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2807" tIns="111760" rIns="111760" bIns="111760" numCol="1" spcCol="1270" anchor="ctr" anchorCtr="0">
          <a:noAutofit/>
        </a:bodyPr>
        <a:lstStyle/>
        <a:p>
          <a:pPr marL="0" lvl="0" indent="0" algn="l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400" kern="1200">
              <a:latin typeface="NikoshBAN" panose="02000000000000000000" pitchFamily="2" charset="0"/>
              <a:cs typeface="NikoshBAN" panose="02000000000000000000" pitchFamily="2" charset="0"/>
            </a:rPr>
            <a:t>          </a:t>
          </a:r>
          <a:r>
            <a:rPr lang="en-US" sz="5400" kern="120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শিখনফলঃ</a:t>
          </a:r>
          <a:r>
            <a:rPr lang="en-US" sz="3200" kern="120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</a:p>
      </dsp:txBody>
      <dsp:txXfrm>
        <a:off x="699107" y="629626"/>
        <a:ext cx="9927547" cy="1116446"/>
      </dsp:txXfrm>
    </dsp:sp>
    <dsp:sp modelId="{ACDCDDCD-D675-42C1-BD95-C3F9EF07D761}">
      <dsp:nvSpPr>
        <dsp:cNvPr id="0" name=""/>
        <dsp:cNvSpPr/>
      </dsp:nvSpPr>
      <dsp:spPr>
        <a:xfrm>
          <a:off x="0" y="464127"/>
          <a:ext cx="1442729" cy="1441144"/>
        </a:xfrm>
        <a:prstGeom prst="ellipse">
          <a:avLst/>
        </a:prstGeom>
        <a:blipFill dpi="0"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E4E4C480-2C92-47B2-9DD3-276F0C34A68C}">
      <dsp:nvSpPr>
        <dsp:cNvPr id="0" name=""/>
        <dsp:cNvSpPr/>
      </dsp:nvSpPr>
      <dsp:spPr>
        <a:xfrm>
          <a:off x="1189508" y="2274111"/>
          <a:ext cx="9523263" cy="1112198"/>
        </a:xfrm>
        <a:prstGeom prst="rect">
          <a:avLst/>
        </a:prstGeom>
        <a:solidFill>
          <a:srgbClr val="00B0F0"/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2807" tIns="101600" rIns="101600" bIns="1016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বস্তুর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উপর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বলের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প্রভাব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6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endParaRPr lang="en-US" sz="4000" kern="1200" dirty="0">
            <a:ln>
              <a:solidFill>
                <a:sysClr val="windowText" lastClr="000000"/>
              </a:solidFill>
            </a:ln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189508" y="2274111"/>
        <a:ext cx="9523263" cy="1112198"/>
      </dsp:txXfrm>
    </dsp:sp>
    <dsp:sp modelId="{EACDC1D3-6FD6-4D06-B65A-A74D0CBD0A7F}">
      <dsp:nvSpPr>
        <dsp:cNvPr id="0" name=""/>
        <dsp:cNvSpPr/>
      </dsp:nvSpPr>
      <dsp:spPr>
        <a:xfrm>
          <a:off x="305635" y="2066241"/>
          <a:ext cx="1390247" cy="1390247"/>
        </a:xfrm>
        <a:prstGeom prst="ellipse">
          <a:avLst/>
        </a:prstGeom>
        <a:blipFill dpi="0" rotWithShape="0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  <dsp:sp modelId="{43C5AFF4-EAF5-4C13-82C2-32FE1DFBBFE6}">
      <dsp:nvSpPr>
        <dsp:cNvPr id="0" name=""/>
        <dsp:cNvSpPr/>
      </dsp:nvSpPr>
      <dsp:spPr>
        <a:xfrm>
          <a:off x="840079" y="3947235"/>
          <a:ext cx="9927547" cy="1112198"/>
        </a:xfrm>
        <a:prstGeom prst="rect">
          <a:avLst/>
        </a:prstGeom>
        <a:solidFill>
          <a:schemeClr val="bg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2807" tIns="81280" rIns="81280" bIns="8128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বলের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প্রভাবে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বস্তুর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গতি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,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আয়তন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ও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আকৃতি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পরিবর্তন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বলতে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200" kern="1200" dirty="0" err="1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পারবে</a:t>
          </a:r>
          <a:r>
            <a:rPr lang="en-US" sz="3200" kern="1200" dirty="0">
              <a:ln>
                <a:solidFill>
                  <a:sysClr val="windowText" lastClr="000000"/>
                </a:solidFill>
              </a:ln>
              <a:latin typeface="NikoshBAN" panose="02000000000000000000" pitchFamily="2" charset="0"/>
              <a:cs typeface="NikoshBAN" panose="02000000000000000000" pitchFamily="2" charset="0"/>
            </a:rPr>
            <a:t>। </a:t>
          </a:r>
          <a:endParaRPr lang="en-US" sz="32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40079" y="3947235"/>
        <a:ext cx="9927547" cy="1112198"/>
      </dsp:txXfrm>
    </dsp:sp>
    <dsp:sp modelId="{F79BB92D-5A11-4355-8D18-AEB80FD46A3F}">
      <dsp:nvSpPr>
        <dsp:cNvPr id="0" name=""/>
        <dsp:cNvSpPr/>
      </dsp:nvSpPr>
      <dsp:spPr>
        <a:xfrm>
          <a:off x="0" y="3714518"/>
          <a:ext cx="1447873" cy="1384352"/>
        </a:xfrm>
        <a:prstGeom prst="ellipse">
          <a:avLst/>
        </a:prstGeom>
        <a:blipFill dpi="0" rotWithShape="1"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6350" cap="flat" cmpd="sng" algn="ctr">
          <a:solidFill>
            <a:srgbClr val="1D12AE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2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98B0CF-E486-4534-A85C-D801B9F3A7D0}">
      <dsp:nvSpPr>
        <dsp:cNvPr id="0" name=""/>
        <dsp:cNvSpPr/>
      </dsp:nvSpPr>
      <dsp:spPr bwMode="white">
        <a:xfrm>
          <a:off x="2893163" y="1939472"/>
          <a:ext cx="2355341" cy="2168834"/>
        </a:xfrm>
        <a:prstGeom prst="ellipse">
          <a:avLst/>
        </a:prstGeom>
        <a:solidFill>
          <a:schemeClr val="accent4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উদ্ভিদের সাধারণ অংশ   </a:t>
          </a:r>
          <a:endParaRPr lang="en-US" sz="3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893163" y="1939472"/>
        <a:ext cx="2355341" cy="2168834"/>
      </dsp:txXfrm>
    </dsp:sp>
    <dsp:sp modelId="{0EEB6E38-5067-4092-8CDE-244C87952989}">
      <dsp:nvSpPr>
        <dsp:cNvPr id="0" name=""/>
        <dsp:cNvSpPr/>
      </dsp:nvSpPr>
      <dsp:spPr bwMode="white">
        <a:xfrm>
          <a:off x="3935864" y="1791105"/>
          <a:ext cx="259550" cy="37203"/>
        </a:xfrm>
        <a:custGeom>
          <a:avLst/>
          <a:gdLst/>
          <a:ahLst/>
          <a:cxnLst/>
          <a:rect l="0" t="0" r="0" b="0"/>
          <a:pathLst>
            <a:path w="409" h="59">
              <a:moveTo>
                <a:pt x="205" y="234"/>
              </a:moveTo>
              <a:lnTo>
                <a:pt x="203" y="-175"/>
              </a:lnTo>
            </a:path>
          </a:pathLst>
        </a:custGeom>
        <a:noFill/>
        <a:ln w="76200" cap="flat" cmpd="sng" algn="ctr">
          <a:solidFill>
            <a:srgbClr val="456A2C"/>
          </a:solidFill>
          <a:prstDash val="solid"/>
          <a:miter lim="800000"/>
        </a:ln>
        <a:effectLst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solidFill>
              <a:schemeClr val="tx1"/>
            </a:solidFill>
          </a:endParaRPr>
        </a:p>
      </dsp:txBody>
      <dsp:txXfrm>
        <a:off x="3935864" y="1791105"/>
        <a:ext cx="259550" cy="37203"/>
      </dsp:txXfrm>
    </dsp:sp>
    <dsp:sp modelId="{D76B801E-EBE2-4C2A-8C0A-5E0306946372}">
      <dsp:nvSpPr>
        <dsp:cNvPr id="0" name=""/>
        <dsp:cNvSpPr/>
      </dsp:nvSpPr>
      <dsp:spPr bwMode="white">
        <a:xfrm>
          <a:off x="3067034" y="0"/>
          <a:ext cx="1988912" cy="1679938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মূল  </a:t>
          </a:r>
          <a:endParaRPr lang="en-US" sz="3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67034" y="0"/>
        <a:ext cx="1988912" cy="1679938"/>
      </dsp:txXfrm>
    </dsp:sp>
    <dsp:sp modelId="{042A8799-F1B8-415F-9F08-2816E5E5C78E}">
      <dsp:nvSpPr>
        <dsp:cNvPr id="0" name=""/>
        <dsp:cNvSpPr/>
      </dsp:nvSpPr>
      <dsp:spPr bwMode="white">
        <a:xfrm>
          <a:off x="5174352" y="2599856"/>
          <a:ext cx="289209" cy="37203"/>
        </a:xfrm>
        <a:custGeom>
          <a:avLst/>
          <a:gdLst/>
          <a:ahLst/>
          <a:cxnLst/>
          <a:rect l="0" t="0" r="0" b="0"/>
          <a:pathLst>
            <a:path w="455" h="59">
              <a:moveTo>
                <a:pt x="11" y="100"/>
              </a:moveTo>
              <a:lnTo>
                <a:pt x="444" y="-41"/>
              </a:lnTo>
            </a:path>
          </a:pathLst>
        </a:custGeom>
        <a:noFill/>
        <a:ln w="76200" cap="flat" cmpd="sng" algn="ctr">
          <a:solidFill>
            <a:srgbClr val="456A2C"/>
          </a:solidFill>
          <a:prstDash val="solid"/>
          <a:miter lim="800000"/>
        </a:ln>
        <a:effectLst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solidFill>
              <a:schemeClr val="tx1"/>
            </a:solidFill>
          </a:endParaRPr>
        </a:p>
      </dsp:txBody>
      <dsp:txXfrm>
        <a:off x="5174352" y="2599856"/>
        <a:ext cx="289209" cy="37203"/>
      </dsp:txXfrm>
    </dsp:sp>
    <dsp:sp modelId="{E0230CD0-E72F-4048-BBA3-0E953100F9FE}">
      <dsp:nvSpPr>
        <dsp:cNvPr id="0" name=""/>
        <dsp:cNvSpPr/>
      </dsp:nvSpPr>
      <dsp:spPr bwMode="white">
        <a:xfrm>
          <a:off x="5401191" y="1448868"/>
          <a:ext cx="1865017" cy="1679938"/>
        </a:xfrm>
        <a:prstGeom prst="ellipse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কান্ড</a:t>
          </a:r>
          <a:r>
            <a:rPr lang="en-US" sz="3600" kern="12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  </a:t>
          </a:r>
        </a:p>
      </dsp:txBody>
      <dsp:txXfrm>
        <a:off x="5401191" y="1448868"/>
        <a:ext cx="1865017" cy="1679938"/>
      </dsp:txXfrm>
    </dsp:sp>
    <dsp:sp modelId="{FAE95BE0-6A32-4968-A7BC-72A11512C2F8}">
      <dsp:nvSpPr>
        <dsp:cNvPr id="0" name=""/>
        <dsp:cNvSpPr/>
      </dsp:nvSpPr>
      <dsp:spPr bwMode="white">
        <a:xfrm>
          <a:off x="4749050" y="3967066"/>
          <a:ext cx="289574" cy="37203"/>
        </a:xfrm>
        <a:custGeom>
          <a:avLst/>
          <a:gdLst/>
          <a:ahLst/>
          <a:cxnLst/>
          <a:rect l="0" t="0" r="0" b="0"/>
          <a:pathLst>
            <a:path w="456" h="59">
              <a:moveTo>
                <a:pt x="80" y="-144"/>
              </a:moveTo>
              <a:lnTo>
                <a:pt x="376" y="203"/>
              </a:lnTo>
            </a:path>
          </a:pathLst>
        </a:custGeom>
        <a:noFill/>
        <a:ln w="76200" cap="flat" cmpd="sng" algn="ctr">
          <a:solidFill>
            <a:schemeClr val="accent2">
              <a:shade val="60000"/>
            </a:schemeClr>
          </a:solidFill>
          <a:prstDash val="solid"/>
          <a:miter lim="800000"/>
        </a:ln>
        <a:effectLst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solidFill>
              <a:schemeClr val="tx1"/>
            </a:solidFill>
          </a:endParaRPr>
        </a:p>
      </dsp:txBody>
      <dsp:txXfrm>
        <a:off x="4749050" y="3967066"/>
        <a:ext cx="289574" cy="37203"/>
      </dsp:txXfrm>
    </dsp:sp>
    <dsp:sp modelId="{E12CFD00-0409-46AE-A8A4-472E17258704}">
      <dsp:nvSpPr>
        <dsp:cNvPr id="0" name=""/>
        <dsp:cNvSpPr/>
      </dsp:nvSpPr>
      <dsp:spPr bwMode="white">
        <a:xfrm>
          <a:off x="4604323" y="3927781"/>
          <a:ext cx="1917498" cy="1679938"/>
        </a:xfrm>
        <a:prstGeom prst="ellipse">
          <a:avLst/>
        </a:prstGeom>
        <a:solidFill>
          <a:srgbClr val="00B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পাতা</a:t>
          </a:r>
          <a:r>
            <a:rPr lang="en-US" sz="3600" kern="1200"/>
            <a:t> </a:t>
          </a:r>
        </a:p>
      </dsp:txBody>
      <dsp:txXfrm>
        <a:off x="4604323" y="3927781"/>
        <a:ext cx="1917498" cy="1679938"/>
      </dsp:txXfrm>
    </dsp:sp>
    <dsp:sp modelId="{1F49FDBC-9200-48A6-9D86-5A1D0D86D9FC}">
      <dsp:nvSpPr>
        <dsp:cNvPr id="0" name=""/>
        <dsp:cNvSpPr/>
      </dsp:nvSpPr>
      <dsp:spPr bwMode="white">
        <a:xfrm>
          <a:off x="3205632" y="3984053"/>
          <a:ext cx="232464" cy="37203"/>
        </a:xfrm>
        <a:custGeom>
          <a:avLst/>
          <a:gdLst/>
          <a:ahLst/>
          <a:cxnLst/>
          <a:rect l="0" t="0" r="0" b="0"/>
          <a:pathLst>
            <a:path w="366" h="59">
              <a:moveTo>
                <a:pt x="294" y="-116"/>
              </a:moveTo>
              <a:lnTo>
                <a:pt x="72" y="175"/>
              </a:lnTo>
            </a:path>
          </a:pathLst>
        </a:custGeom>
        <a:noFill/>
        <a:ln w="76200" cap="flat" cmpd="sng" algn="ctr">
          <a:solidFill>
            <a:srgbClr val="456A2C"/>
          </a:solidFill>
          <a:prstDash val="solid"/>
          <a:miter lim="800000"/>
        </a:ln>
        <a:effectLst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solidFill>
              <a:schemeClr val="tx1"/>
            </a:solidFill>
          </a:endParaRPr>
        </a:p>
      </dsp:txBody>
      <dsp:txXfrm>
        <a:off x="3205632" y="3984053"/>
        <a:ext cx="232464" cy="37203"/>
      </dsp:txXfrm>
    </dsp:sp>
    <dsp:sp modelId="{9933FAA4-2F4E-420A-A392-7EBD0C147BA1}">
      <dsp:nvSpPr>
        <dsp:cNvPr id="0" name=""/>
        <dsp:cNvSpPr/>
      </dsp:nvSpPr>
      <dsp:spPr bwMode="white">
        <a:xfrm>
          <a:off x="1768559" y="3950748"/>
          <a:ext cx="1900531" cy="1679938"/>
        </a:xfrm>
        <a:prstGeom prst="ellipse">
          <a:avLst/>
        </a:prstGeom>
        <a:solidFill>
          <a:srgbClr val="CC99F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ফুল </a:t>
          </a:r>
          <a:endParaRPr lang="en-US" sz="3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68559" y="3950748"/>
        <a:ext cx="1900531" cy="1679938"/>
      </dsp:txXfrm>
    </dsp:sp>
    <dsp:sp modelId="{BCC65627-8A86-4813-B5D6-E629D62B1629}">
      <dsp:nvSpPr>
        <dsp:cNvPr id="0" name=""/>
        <dsp:cNvSpPr/>
      </dsp:nvSpPr>
      <dsp:spPr bwMode="white">
        <a:xfrm>
          <a:off x="2694000" y="2595085"/>
          <a:ext cx="275596" cy="37203"/>
        </a:xfrm>
        <a:custGeom>
          <a:avLst/>
          <a:gdLst/>
          <a:ahLst/>
          <a:cxnLst/>
          <a:rect l="0" t="0" r="0" b="0"/>
          <a:pathLst>
            <a:path w="434" h="59">
              <a:moveTo>
                <a:pt x="423" y="97"/>
              </a:moveTo>
              <a:lnTo>
                <a:pt x="11" y="-39"/>
              </a:lnTo>
            </a:path>
          </a:pathLst>
        </a:custGeom>
        <a:noFill/>
        <a:ln w="76200" cap="flat" cmpd="sng" algn="ctr">
          <a:solidFill>
            <a:srgbClr val="456A2C"/>
          </a:solidFill>
          <a:prstDash val="solid"/>
          <a:miter lim="800000"/>
        </a:ln>
        <a:effectLst/>
      </dsp:spPr>
      <dsp:style>
        <a:lnRef idx="2">
          <a:schemeClr val="accent2">
            <a:shade val="60000"/>
          </a:schemeClr>
        </a:lnRef>
        <a:fillRef idx="0">
          <a:schemeClr val="accent2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>
            <a:solidFill>
              <a:schemeClr val="tx1"/>
            </a:solidFill>
          </a:endParaRPr>
        </a:p>
      </dsp:txBody>
      <dsp:txXfrm>
        <a:off x="2694000" y="2595085"/>
        <a:ext cx="275596" cy="37203"/>
      </dsp:txXfrm>
    </dsp:sp>
    <dsp:sp modelId="{DB476A7D-C4C7-4AAF-A068-4092181DF3E5}">
      <dsp:nvSpPr>
        <dsp:cNvPr id="0" name=""/>
        <dsp:cNvSpPr/>
      </dsp:nvSpPr>
      <dsp:spPr bwMode="white">
        <a:xfrm>
          <a:off x="868274" y="1436908"/>
          <a:ext cx="1892350" cy="1679938"/>
        </a:xfrm>
        <a:prstGeom prst="ellipse">
          <a:avLst/>
        </a:prstGeom>
        <a:solidFill>
          <a:srgbClr val="FF999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 w="152400" h="50800" prst="softRound"/>
        </a:sp3d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ফল </a:t>
          </a:r>
          <a:endParaRPr lang="en-US" sz="3600" kern="1200" dirty="0">
            <a:ln>
              <a:solidFill>
                <a:sysClr val="windowText" lastClr="000000"/>
              </a:solidFill>
            </a:ln>
            <a:solidFill>
              <a:sysClr val="windowText" lastClr="00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868274" y="1436908"/>
        <a:ext cx="1892350" cy="1679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#2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srcNode" val="srcNode"/>
            <dgm:param type="dstNode" val="dstNode"/>
            <dgm:param type="endSty" val="noArr"/>
            <dgm:param type="connRout" val="curve"/>
            <dgm:param type="begPts" val="ctr"/>
            <dgm:param type="endPts" val="ct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#2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Sty" val="noArr"/>
              <dgm:param type="endSty" val="noArr"/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#2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E81A6B-25CA-4792-B14F-A830DC3EAD7C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31A7E2-4F80-400C-B07E-8AD5D61364D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9437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831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32561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42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33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8518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8096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8807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2209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79718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9239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780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9099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49633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6476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080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535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033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0D41277-FCBD-45C7-ADE8-252995EFCFDB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01D593-5E71-47FD-BF8D-23EF470F987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263237" y="290945"/>
            <a:ext cx="11665528" cy="631767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6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0311F-4115-4DAC-8FC3-A7A631E6138F}" type="datetimeFigureOut">
              <a:rPr lang="en-US" smtClean="0"/>
              <a:t>7/1/2026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DA4CD-85D0-4104-AC4D-A132B32538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2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  <p:sldLayoutId id="2147483684" r:id="rId18"/>
    <p:sldLayoutId id="2147483685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28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6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6200" y="76200"/>
            <a:ext cx="12039600" cy="6705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69" y="76200"/>
            <a:ext cx="10968670" cy="65187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0" y="226200"/>
            <a:ext cx="11938689" cy="651870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92045" y="2332355"/>
            <a:ext cx="740854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ক্লাসে </a:t>
            </a:r>
            <a:r>
              <a:rPr lang="en-US" alt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সবাইকে </a:t>
            </a:r>
          </a:p>
          <a:p>
            <a:pPr algn="ctr"/>
            <a:r>
              <a:rPr lang="en-US" sz="7200" b="1" dirty="0"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/>
          <p:cNvSpPr txBox="1"/>
          <p:nvPr/>
        </p:nvSpPr>
        <p:spPr>
          <a:xfrm>
            <a:off x="5826273" y="882215"/>
            <a:ext cx="4530877" cy="1014730"/>
          </a:xfrm>
          <a:prstGeom prst="rect">
            <a:avLst/>
          </a:prstGeom>
          <a:solidFill>
            <a:srgbClr val="C00000"/>
          </a:solidFill>
          <a:ln w="38100">
            <a:solidFill>
              <a:srgbClr val="00FF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উপস্থাপনায়</a:t>
            </a:r>
            <a:r>
              <a:rPr kumimoji="0" lang="en-US" sz="4800" b="1" i="0" u="none" strike="noStrike" kern="1200" cap="none" spc="0" normalizeH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470118" y="2260515"/>
            <a:ext cx="6911179" cy="246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dorshoLipi" panose="02000500020000020004" charset="0"/>
                <a:cs typeface="AdorshoLipi" panose="02000500020000020004" charset="0"/>
              </a:rPr>
              <a:t>রাজীব দত্ত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4000" b="1" dirty="0">
                <a:solidFill>
                  <a:srgbClr val="FF0066"/>
                </a:solidFill>
                <a:latin typeface="AdorshoLipi" panose="02000500020000020004" charset="0"/>
                <a:cs typeface="AdorshoLipi" panose="02000500020000020004" charset="0"/>
              </a:rPr>
              <a:t>    </a:t>
            </a:r>
            <a:r>
              <a:rPr lang="en-US" sz="4000" b="1" dirty="0">
                <a:solidFill>
                  <a:srgbClr val="C00000"/>
                </a:solidFill>
                <a:latin typeface="AdorshoLipi" panose="02000500020000020004" charset="0"/>
                <a:cs typeface="AdorshoLipi" panose="02000500020000020004" charset="0"/>
              </a:rPr>
              <a:t>সহকারী শিক্ষক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dirty="0">
                <a:solidFill>
                  <a:srgbClr val="FF0066"/>
                </a:solidFill>
                <a:latin typeface="AdorshoLipi" panose="02000500020000020004" charset="0"/>
                <a:cs typeface="AdorshoLipi" panose="02000500020000020004" charset="0"/>
              </a:rPr>
              <a:t>ভিংরোল সরকারি প্রাথমিক বিদ্যালয়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dirty="0">
                <a:solidFill>
                  <a:srgbClr val="0070C0"/>
                </a:solidFill>
                <a:latin typeface="AdorshoLipi" panose="02000500020000020004" charset="0"/>
                <a:cs typeface="AdorshoLipi" panose="02000500020000020004" charset="0"/>
              </a:rPr>
              <a:t>আনোয়ারা, চট্টগ্রাম 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dorshoLipi" panose="02000500020000020004" charset="0"/>
              <a:cs typeface="AdorshoLipi" panose="0200050002000002000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54379" y="805139"/>
            <a:ext cx="5520055" cy="4144010"/>
            <a:chOff x="462057" y="1195433"/>
            <a:chExt cx="4954760" cy="3752889"/>
          </a:xfrm>
        </p:grpSpPr>
        <p:sp>
          <p:nvSpPr>
            <p:cNvPr id="5" name="Rounded Rectangle 4"/>
            <p:cNvSpPr/>
            <p:nvPr/>
          </p:nvSpPr>
          <p:spPr>
            <a:xfrm rot="18910976">
              <a:off x="462057" y="2899463"/>
              <a:ext cx="4736961" cy="344830"/>
            </a:xfrm>
            <a:prstGeom prst="roundRect">
              <a:avLst>
                <a:gd name="adj" fmla="val 50000"/>
              </a:avLst>
            </a:prstGeom>
            <a:gradFill>
              <a:gsLst>
                <a:gs pos="57000">
                  <a:srgbClr val="CC0099"/>
                </a:gs>
                <a:gs pos="75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97000">
                  <a:schemeClr val="accent6">
                    <a:lumMod val="70000"/>
                  </a:schemeClr>
                </a:gs>
              </a:gsLst>
              <a:path path="circle">
                <a:fillToRect t="100000" r="100000"/>
              </a:path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 rot="18910976" flipV="1">
              <a:off x="757557" y="3157481"/>
              <a:ext cx="4659260" cy="302434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36000">
                  <a:srgbClr val="00B0F0"/>
                </a:gs>
                <a:gs pos="68000">
                  <a:schemeClr val="accent6">
                    <a:lumMod val="89000"/>
                  </a:schemeClr>
                </a:gs>
                <a:gs pos="100000">
                  <a:schemeClr val="accent6">
                    <a:lumMod val="75000"/>
                  </a:schemeClr>
                </a:gs>
                <a:gs pos="70000">
                  <a:schemeClr val="accent6">
                    <a:lumMod val="70000"/>
                  </a:schemeClr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209" b="100000" l="0" r="100000">
                          <a14:foregroundMark x1="27841" y1="20856" x2="31250" y2="1978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233225">
              <a:off x="1106240" y="1195433"/>
              <a:ext cx="3448595" cy="3752889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71153" y="1334796"/>
              <a:ext cx="1021371" cy="1021371"/>
            </a:xfrm>
            <a:prstGeom prst="rect">
              <a:avLst/>
            </a:prstGeom>
          </p:spPr>
        </p:pic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4670" y="1686875"/>
            <a:ext cx="2555240" cy="25876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7"/>
          <a:srcRect t="70640"/>
          <a:stretch>
            <a:fillRect/>
          </a:stretch>
        </p:blipFill>
        <p:spPr>
          <a:xfrm>
            <a:off x="10120" y="4948833"/>
            <a:ext cx="12181284" cy="13138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403123" y="255639"/>
            <a:ext cx="11582400" cy="632317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814339" y="482812"/>
            <a:ext cx="5994400" cy="6095999"/>
            <a:chOff x="228600" y="361950"/>
            <a:chExt cx="4495800" cy="457199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600" y="361950"/>
              <a:ext cx="4495800" cy="4571999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906518" y="1918528"/>
              <a:ext cx="2971800" cy="13157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 err="1">
                  <a:ln w="12700">
                    <a:solidFill>
                      <a:srgbClr val="0000CC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প্রাথমিক</a:t>
              </a:r>
              <a:r>
                <a:rPr lang="en-US" sz="5400" b="1" dirty="0">
                  <a:ln w="12700">
                    <a:solidFill>
                      <a:srgbClr val="0000CC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 w="12700">
                    <a:solidFill>
                      <a:srgbClr val="0000CC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বিজ্ঞান</a:t>
              </a:r>
              <a:r>
                <a:rPr lang="en-US" sz="5400" b="1" dirty="0">
                  <a:ln w="12700">
                    <a:solidFill>
                      <a:srgbClr val="0000CC"/>
                    </a:solidFill>
                    <a:prstDash val="solid"/>
                    <a:miter lim="800000"/>
                  </a:ln>
                  <a:solidFill>
                    <a:srgbClr val="0000CC"/>
                  </a:solidFill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</a:p>
            <a:p>
              <a:pPr algn="ctr"/>
              <a:r>
                <a:rPr lang="en-US" sz="5400" dirty="0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as-IN" sz="5400" dirty="0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ৃ</a:t>
              </a:r>
              <a:r>
                <a:rPr lang="en-US" sz="5400" dirty="0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ত</a:t>
              </a:r>
              <a:r>
                <a:rPr lang="as-IN" sz="5400" dirty="0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ী</a:t>
              </a:r>
              <a:r>
                <a:rPr lang="en-US" sz="5400" dirty="0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য় </a:t>
              </a:r>
              <a:r>
                <a:rPr lang="en-US" sz="5400" dirty="0" err="1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শ্রেণি</a:t>
              </a:r>
              <a:r>
                <a:rPr lang="en-US" sz="5400" dirty="0">
                  <a:ln w="12700" cmpd="sng">
                    <a:solidFill>
                      <a:srgbClr val="C000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5" y="1106823"/>
            <a:ext cx="3709840" cy="4847976"/>
          </a:xfrm>
          <a:prstGeom prst="rect">
            <a:avLst/>
          </a:prstGeom>
          <a:ln w="38100" cap="sq">
            <a:solidFill>
              <a:srgbClr val="00206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phere">
          <a:fgClr>
            <a:srgbClr val="00B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3520" r="51381" b="10289"/>
          <a:stretch>
            <a:fillRect/>
          </a:stretch>
        </p:blipFill>
        <p:spPr>
          <a:xfrm>
            <a:off x="203200" y="273269"/>
            <a:ext cx="11785600" cy="6438462"/>
          </a:xfrm>
          <a:prstGeom prst="rect">
            <a:avLst/>
          </a:prstGeom>
          <a:ln w="76200"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431628" y="2348297"/>
            <a:ext cx="568084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>
                <a:ln w="1905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 আমরা ক্লাস শুরুর আগে কিছু ছবি দেখি   </a:t>
            </a:r>
            <a:endParaRPr lang="en-US" sz="5400" dirty="0">
              <a:ln w="1905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-73572" y="0"/>
            <a:ext cx="12265572" cy="6858000"/>
            <a:chOff x="0" y="0"/>
            <a:chExt cx="12192000" cy="6858000"/>
          </a:xfrm>
        </p:grpSpPr>
        <p:sp>
          <p:nvSpPr>
            <p:cNvPr id="6" name="Frame 5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4847"/>
              </a:avLst>
            </a:prstGeom>
            <a:gradFill flip="none" rotWithShape="1">
              <a:gsLst>
                <a:gs pos="59000">
                  <a:srgbClr val="C00000">
                    <a:shade val="30000"/>
                    <a:satMod val="115000"/>
                  </a:srgbClr>
                </a:gs>
                <a:gs pos="54000">
                  <a:schemeClr val="accent3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scene3d>
              <a:camera prst="orthographicFront"/>
              <a:lightRig rig="threePt" dir="t"/>
            </a:scene3d>
            <a:sp3d extrusionH="25400">
              <a:bevelT w="101600" prst="riblet"/>
              <a:bevelB w="57150" h="95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Half Frame 6"/>
            <p:cNvSpPr/>
            <p:nvPr/>
          </p:nvSpPr>
          <p:spPr>
            <a:xfrm rot="16200000">
              <a:off x="68332" y="4616739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Half Frame 7"/>
            <p:cNvSpPr/>
            <p:nvPr/>
          </p:nvSpPr>
          <p:spPr>
            <a:xfrm rot="10800000">
              <a:off x="10019071" y="4548408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Half Frame 8"/>
            <p:cNvSpPr/>
            <p:nvPr/>
          </p:nvSpPr>
          <p:spPr>
            <a:xfrm rot="5400000">
              <a:off x="9950739" y="-46400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Half Frame 9"/>
            <p:cNvSpPr/>
            <p:nvPr/>
          </p:nvSpPr>
          <p:spPr>
            <a:xfrm>
              <a:off x="0" y="0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1227" y="254833"/>
            <a:ext cx="5896303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27530" y="254833"/>
            <a:ext cx="5827815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2"/>
          <p:cNvSpPr txBox="1"/>
          <p:nvPr/>
        </p:nvSpPr>
        <p:spPr>
          <a:xfrm>
            <a:off x="499262" y="537373"/>
            <a:ext cx="522889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4" name="Picture 3" descr="A book tied to a string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15" y="2397957"/>
            <a:ext cx="4797789" cy="2114551"/>
          </a:xfrm>
          <a:prstGeom prst="rect">
            <a:avLst/>
          </a:prstGeom>
        </p:spPr>
      </p:pic>
      <p:pic>
        <p:nvPicPr>
          <p:cNvPr id="6" name="Picture 5" descr="A diagram of a cylinder with a spring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992" y="1135800"/>
            <a:ext cx="3221946" cy="530976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1227" y="254833"/>
            <a:ext cx="5896303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27530" y="254833"/>
            <a:ext cx="5827815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2"/>
          <p:cNvSpPr txBox="1"/>
          <p:nvPr/>
        </p:nvSpPr>
        <p:spPr>
          <a:xfrm>
            <a:off x="499262" y="537373"/>
            <a:ext cx="522889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5" name="Picture 4" descr="A child looking at a device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53" y="1790257"/>
            <a:ext cx="5430091" cy="3329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A group of people pulling a rope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844" y="1790257"/>
            <a:ext cx="5563185" cy="332995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1227" y="254833"/>
            <a:ext cx="5896303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27530" y="254833"/>
            <a:ext cx="5827815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2"/>
          <p:cNvSpPr txBox="1"/>
          <p:nvPr/>
        </p:nvSpPr>
        <p:spPr>
          <a:xfrm>
            <a:off x="499262" y="537373"/>
            <a:ext cx="522889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78" y="1985963"/>
            <a:ext cx="5029200" cy="34432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842" y="1890869"/>
            <a:ext cx="5063380" cy="353838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1227" y="254833"/>
            <a:ext cx="5896303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127530" y="254833"/>
            <a:ext cx="5827815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2"/>
          <p:cNvSpPr txBox="1"/>
          <p:nvPr/>
        </p:nvSpPr>
        <p:spPr>
          <a:xfrm>
            <a:off x="499262" y="537373"/>
            <a:ext cx="5228897" cy="707886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dirty="0">
                <a:ln>
                  <a:solidFill>
                    <a:sysClr val="windowText" lastClr="00000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62" y="2052519"/>
            <a:ext cx="5330203" cy="275296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966" y="2224087"/>
            <a:ext cx="5257802" cy="25813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" t="1304" r="51381" b="10290"/>
          <a:stretch>
            <a:fillRect/>
          </a:stretch>
        </p:blipFill>
        <p:spPr>
          <a:xfrm>
            <a:off x="203200" y="107731"/>
            <a:ext cx="11785600" cy="660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000500" y="1728788"/>
            <a:ext cx="520065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- ৬ </a:t>
            </a:r>
          </a:p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176982" y="285134"/>
            <a:ext cx="11808542" cy="642046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Diagram 3"/>
          <p:cNvGraphicFramePr/>
          <p:nvPr/>
        </p:nvGraphicFramePr>
        <p:xfrm>
          <a:off x="671136" y="456353"/>
          <a:ext cx="10776155" cy="55609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6982" y="285134"/>
            <a:ext cx="11808542" cy="642046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352437" y="400862"/>
            <a:ext cx="4948355" cy="707886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>
                  <a:lumMod val="60000"/>
                  <a:lumOff val="4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ছবিতে কী কী দেখতে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606367" y="5936158"/>
            <a:ext cx="444049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বলের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প্রভাব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118" y="1224476"/>
            <a:ext cx="9529763" cy="481913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  <a:headEnd/>
            <a:tailEnd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176982" y="285134"/>
            <a:ext cx="11808542" cy="6420465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76982" y="5843897"/>
            <a:ext cx="1180854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s-IN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 হল কোনো বস্তুকে ধাক্কা দেওয়া বা টানা, যা তার গতির পরিবর্তন ঘটায় বা ঘটাতে চায়।</a:t>
            </a:r>
            <a:endParaRPr 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4766" y="463197"/>
            <a:ext cx="18389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4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022" y="1232638"/>
            <a:ext cx="11473955" cy="46112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5296" y="192200"/>
            <a:ext cx="11701405" cy="64736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219894" y="327878"/>
            <a:ext cx="61717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্থীদের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প্রদর</a:t>
            </a:r>
            <a:r>
              <a:rPr lang="as-IN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 flipH="1">
            <a:off x="2667323" y="1439976"/>
            <a:ext cx="2638425" cy="0"/>
          </a:xfrm>
          <a:prstGeom prst="straightConnector1">
            <a:avLst/>
          </a:prstGeom>
          <a:ln w="76200">
            <a:solidFill>
              <a:srgbClr val="1D12A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5090791" y="2486026"/>
            <a:ext cx="3300811" cy="0"/>
          </a:xfrm>
          <a:prstGeom prst="straightConnector1">
            <a:avLst/>
          </a:prstGeom>
          <a:ln w="76200">
            <a:solidFill>
              <a:srgbClr val="1D12A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H="1">
            <a:off x="2952951" y="3704067"/>
            <a:ext cx="3910410" cy="0"/>
          </a:xfrm>
          <a:prstGeom prst="straightConnector1">
            <a:avLst/>
          </a:prstGeom>
          <a:ln w="76200">
            <a:solidFill>
              <a:srgbClr val="1D12A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4243985" y="5613260"/>
            <a:ext cx="3469678" cy="0"/>
          </a:xfrm>
          <a:prstGeom prst="straightConnector1">
            <a:avLst/>
          </a:prstGeom>
          <a:ln w="76200">
            <a:solidFill>
              <a:srgbClr val="1D12A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218855" y="1086033"/>
            <a:ext cx="340736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থামিয়ে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91602" y="2160043"/>
            <a:ext cx="260977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দিক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1196" y="3350124"/>
            <a:ext cx="34696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বাড়িয়ে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713663" y="5259317"/>
            <a:ext cx="37167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</p:txBody>
      </p:sp>
      <p:pic>
        <p:nvPicPr>
          <p:cNvPr id="4" name="Picture 3" descr="A person in a suit pushing a clock&#10;&#10;Description automatically generated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59" y="974209"/>
            <a:ext cx="1842163" cy="13158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A person swinging a golf ball&#10;&#10;Description automatically generated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2280" y="1893769"/>
            <a:ext cx="1976237" cy="11898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A child on a swing&#10;&#10;Description automatically generated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44" y="3149435"/>
            <a:ext cx="2127791" cy="14185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A group of men playing a game&#10;&#10;Description automatically generated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6322" y="4709606"/>
            <a:ext cx="2252681" cy="16911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/>
          <a:srcRect t="34897"/>
          <a:stretch>
            <a:fillRect/>
          </a:stretch>
        </p:blipFill>
        <p:spPr>
          <a:xfrm flipH="1">
            <a:off x="385000" y="3493996"/>
            <a:ext cx="11502200" cy="3104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9192" y="715452"/>
            <a:ext cx="8981338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প্রয়োগে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sp>
        <p:nvSpPr>
          <p:cNvPr id="11" name="Frame 10"/>
          <p:cNvSpPr/>
          <p:nvPr/>
        </p:nvSpPr>
        <p:spPr>
          <a:xfrm>
            <a:off x="0" y="-84083"/>
            <a:ext cx="12192000" cy="6942083"/>
          </a:xfrm>
          <a:prstGeom prst="frame">
            <a:avLst>
              <a:gd name="adj1" fmla="val 5844"/>
            </a:avLst>
          </a:prstGeom>
          <a:gradFill>
            <a:gsLst>
              <a:gs pos="7000">
                <a:srgbClr val="FF5050"/>
              </a:gs>
              <a:gs pos="29000">
                <a:srgbClr val="92D050"/>
              </a:gs>
              <a:gs pos="53000">
                <a:srgbClr val="0000CC"/>
              </a:gs>
              <a:gs pos="92000">
                <a:srgbClr val="00B0F0"/>
              </a:gs>
            </a:gsLst>
            <a:lin ang="5400000" scaled="1"/>
          </a:gradFill>
          <a:ln w="3810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46050" h="177800" prst="angle"/>
            <a:bevelB w="120650" h="133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37019" y="2302175"/>
            <a:ext cx="4592569" cy="2123658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গতির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আয়তনের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dirty="0">
                <a:ln>
                  <a:solidFill>
                    <a:schemeClr val="tx1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1593" y="773540"/>
            <a:ext cx="7231613" cy="110799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6600" b="1" i="0" u="none" strike="noStrike" kern="0" normalizeH="0" baseline="0" noProof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6600" b="1" kern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</a:t>
            </a:r>
            <a:r>
              <a:rPr lang="en-US" sz="6600" b="1" kern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kern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অবস্থার</a:t>
            </a:r>
            <a:r>
              <a:rPr lang="en-US" sz="6600" b="1" kern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kern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</a:t>
            </a:r>
            <a:r>
              <a:rPr lang="en-US" sz="6600" b="1" kern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kern="0" dirty="0" err="1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6600" b="1" kern="0" dirty="0">
                <a:ln w="11430"/>
                <a:solidFill>
                  <a:srgbClr val="6F056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kumimoji="0" lang="en-US" sz="6600" b="1" i="0" u="none" strike="noStrike" kern="0" normalizeH="0" baseline="0" noProof="0" dirty="0">
              <a:ln w="11430"/>
              <a:solidFill>
                <a:srgbClr val="6F056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83824" y="2212250"/>
            <a:ext cx="9127088" cy="2800767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বস্তুকে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থামিয়ে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গতিপথ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বাড়িয়ে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৪।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থেমে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থাকা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বস্তুকে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গতিশীল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দেয়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  <a:endParaRPr lang="en-US" sz="4400" dirty="0">
              <a:ln>
                <a:solidFill>
                  <a:schemeClr val="tx1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0" y="1"/>
            <a:ext cx="12192000" cy="6858000"/>
          </a:xfrm>
          <a:prstGeom prst="frame">
            <a:avLst>
              <a:gd name="adj1" fmla="val 3918"/>
            </a:avLst>
          </a:prstGeom>
          <a:pattFill prst="plaid">
            <a:fgClr>
              <a:srgbClr val="C00000"/>
            </a:fgClr>
            <a:bgClr>
              <a:schemeClr val="bg1"/>
            </a:bgClr>
          </a:pattFill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5297" y="196645"/>
            <a:ext cx="11701405" cy="64736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762819" y="472171"/>
            <a:ext cx="617170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99" y="1144014"/>
            <a:ext cx="11430000" cy="52673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3948681" y="2621085"/>
            <a:ext cx="9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চাপ</a:t>
            </a:r>
            <a:r>
              <a:rPr lang="en-US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827521" y="4462463"/>
            <a:ext cx="9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চাপ</a:t>
            </a:r>
            <a:r>
              <a:rPr lang="en-US" dirty="0"/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27522" y="5416332"/>
            <a:ext cx="9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চাপ</a:t>
            </a:r>
            <a:r>
              <a:rPr lang="en-US" dirty="0"/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48680" y="3639930"/>
            <a:ext cx="90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টান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41797" y="2765785"/>
            <a:ext cx="2618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চ্যাপ্টা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/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41797" y="3570450"/>
            <a:ext cx="34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লম্বা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প্রসারিত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/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55412" y="4462462"/>
            <a:ext cx="3745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ধনুকের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মত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বেঁকে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dirty="0"/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41797" y="5456228"/>
            <a:ext cx="2618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ভাঁজ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dirty="0"/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/>
        </p:nvGraphicFramePr>
        <p:xfrm>
          <a:off x="1752300" y="493988"/>
          <a:ext cx="8128000" cy="56306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6" name="Group 15"/>
          <p:cNvGrpSpPr/>
          <p:nvPr/>
        </p:nvGrpSpPr>
        <p:grpSpPr>
          <a:xfrm>
            <a:off x="-73573" y="0"/>
            <a:ext cx="12265572" cy="6858000"/>
            <a:chOff x="0" y="0"/>
            <a:chExt cx="12192000" cy="6858000"/>
          </a:xfrm>
        </p:grpSpPr>
        <p:sp>
          <p:nvSpPr>
            <p:cNvPr id="17" name="Frame 16"/>
            <p:cNvSpPr/>
            <p:nvPr/>
          </p:nvSpPr>
          <p:spPr>
            <a:xfrm>
              <a:off x="0" y="0"/>
              <a:ext cx="12192000" cy="6858000"/>
            </a:xfrm>
            <a:prstGeom prst="frame">
              <a:avLst>
                <a:gd name="adj1" fmla="val 4847"/>
              </a:avLst>
            </a:prstGeom>
            <a:gradFill flip="none" rotWithShape="1">
              <a:gsLst>
                <a:gs pos="59000">
                  <a:srgbClr val="C00000">
                    <a:shade val="30000"/>
                    <a:satMod val="115000"/>
                  </a:srgbClr>
                </a:gs>
                <a:gs pos="54000">
                  <a:schemeClr val="accent3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scene3d>
              <a:camera prst="orthographicFront"/>
              <a:lightRig rig="threePt" dir="t"/>
            </a:scene3d>
            <a:sp3d extrusionH="25400">
              <a:bevelT w="101600" prst="riblet"/>
              <a:bevelB w="57150" h="952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Half Frame 17"/>
            <p:cNvSpPr/>
            <p:nvPr/>
          </p:nvSpPr>
          <p:spPr>
            <a:xfrm rot="16200000">
              <a:off x="68332" y="4616739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9" name="Half Frame 18"/>
            <p:cNvSpPr/>
            <p:nvPr/>
          </p:nvSpPr>
          <p:spPr>
            <a:xfrm rot="10800000">
              <a:off x="10019071" y="4548408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Half Frame 19"/>
            <p:cNvSpPr/>
            <p:nvPr/>
          </p:nvSpPr>
          <p:spPr>
            <a:xfrm rot="5400000">
              <a:off x="9950739" y="-46400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1" name="Half Frame 20"/>
            <p:cNvSpPr/>
            <p:nvPr/>
          </p:nvSpPr>
          <p:spPr>
            <a:xfrm>
              <a:off x="0" y="0"/>
              <a:ext cx="2172929" cy="2309592"/>
            </a:xfrm>
            <a:prstGeom prst="halfFrame">
              <a:avLst>
                <a:gd name="adj1" fmla="val 14328"/>
                <a:gd name="adj2" fmla="val 13423"/>
              </a:avLst>
            </a:prstGeom>
            <a:gradFill flip="none" rotWithShape="1">
              <a:gsLst>
                <a:gs pos="0">
                  <a:srgbClr val="008000"/>
                </a:gs>
                <a:gs pos="79000">
                  <a:srgbClr val="C00000">
                    <a:shade val="67500"/>
                    <a:satMod val="115000"/>
                  </a:srgbClr>
                </a:gs>
                <a:gs pos="100000">
                  <a:srgbClr val="1B119F"/>
                </a:gs>
              </a:gsLst>
              <a:lin ang="16200000" scaled="1"/>
              <a:tileRect/>
            </a:gradFill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899" y="483283"/>
            <a:ext cx="11344276" cy="35743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2899" y="4105324"/>
            <a:ext cx="11344276" cy="226939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5639" y="245806"/>
            <a:ext cx="11729884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86" y="381000"/>
            <a:ext cx="11579175" cy="625521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5639" y="245806"/>
            <a:ext cx="11729884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33301" y="852320"/>
            <a:ext cx="10987087" cy="92333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করলে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আকৃতির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 rotWithShape="0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31702" y="2596989"/>
            <a:ext cx="8790283" cy="280076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চ্যাপ্টা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বেঁকে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প্রসারিত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লম্বা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ভাঁজ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কাগজ</a:t>
            </a:r>
            <a:r>
              <a:rPr lang="en-US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/>
          <a:srcRect t="34897"/>
          <a:stretch>
            <a:fillRect/>
          </a:stretch>
        </p:blipFill>
        <p:spPr>
          <a:xfrm flipH="1">
            <a:off x="385000" y="3493996"/>
            <a:ext cx="11502200" cy="3104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7148" y="700799"/>
            <a:ext cx="3394124" cy="830997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</a:t>
            </a:r>
          </a:p>
        </p:txBody>
      </p:sp>
      <p:sp>
        <p:nvSpPr>
          <p:cNvPr id="11" name="Frame 10"/>
          <p:cNvSpPr/>
          <p:nvPr/>
        </p:nvSpPr>
        <p:spPr>
          <a:xfrm>
            <a:off x="0" y="-84083"/>
            <a:ext cx="12192000" cy="6942083"/>
          </a:xfrm>
          <a:prstGeom prst="frame">
            <a:avLst>
              <a:gd name="adj1" fmla="val 5844"/>
            </a:avLst>
          </a:prstGeom>
          <a:gradFill>
            <a:gsLst>
              <a:gs pos="7000">
                <a:srgbClr val="FF5050"/>
              </a:gs>
              <a:gs pos="29000">
                <a:srgbClr val="92D050"/>
              </a:gs>
              <a:gs pos="53000">
                <a:srgbClr val="0000CC"/>
              </a:gs>
              <a:gs pos="92000">
                <a:srgbClr val="00B0F0"/>
              </a:gs>
            </a:gsLst>
            <a:lin ang="5400000" scaled="1"/>
          </a:gradFill>
          <a:ln w="3810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46050" h="177800" prst="angle"/>
            <a:bevelB w="120650" h="133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17148" y="1931957"/>
            <a:ext cx="3249544" cy="769441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17148" y="2701398"/>
            <a:ext cx="3249544" cy="20390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স্পর্শ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marL="742950" indent="-742950">
              <a:lnSpc>
                <a:spcPct val="150000"/>
              </a:lnSpc>
              <a:buAutoNum type="arabicParenR"/>
            </a:pP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অস্পর্শ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4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sign surrounded by tropical plants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65"/>
          <a:stretch>
            <a:fillRect/>
          </a:stretch>
        </p:blipFill>
        <p:spPr>
          <a:xfrm>
            <a:off x="0" y="-95570"/>
            <a:ext cx="12192000" cy="830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3196" y="774252"/>
            <a:ext cx="4305608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স্পর্শ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29834" y="5157788"/>
            <a:ext cx="7986713" cy="1323439"/>
          </a:xfrm>
          <a:prstGeom prst="rect">
            <a:avLst/>
          </a:prstGeom>
          <a:solidFill>
            <a:srgbClr val="FEE9F3"/>
          </a:solidFill>
        </p:spPr>
        <p:txBody>
          <a:bodyPr wrap="square">
            <a:spAutoFit/>
          </a:bodyPr>
          <a:lstStyle/>
          <a:p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প্রয়োগের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সরাসরি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সংস্পর্শ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স্পর্শ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8" name="Picture 7" descr="A wooden sign surrounded by tropical plants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68"/>
          <a:stretch>
            <a:fillRect/>
          </a:stretch>
        </p:blipFill>
        <p:spPr>
          <a:xfrm>
            <a:off x="0" y="-95570"/>
            <a:ext cx="890895" cy="6953570"/>
          </a:xfrm>
          <a:prstGeom prst="rect">
            <a:avLst/>
          </a:prstGeom>
        </p:spPr>
      </p:pic>
      <p:pic>
        <p:nvPicPr>
          <p:cNvPr id="10" name="Picture 9" descr="A wooden sign surrounded by tropical plants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11"/>
          <a:stretch>
            <a:fillRect/>
          </a:stretch>
        </p:blipFill>
        <p:spPr>
          <a:xfrm>
            <a:off x="11459190" y="-95570"/>
            <a:ext cx="732810" cy="695356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7194" y="1644074"/>
            <a:ext cx="10071995" cy="35137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ooden sign surrounded by tropical plants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065"/>
          <a:stretch>
            <a:fillRect/>
          </a:stretch>
        </p:blipFill>
        <p:spPr>
          <a:xfrm>
            <a:off x="0" y="-95570"/>
            <a:ext cx="12192000" cy="8309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43196" y="774252"/>
            <a:ext cx="5315104" cy="830997"/>
          </a:xfrm>
          <a:prstGeom prst="rect">
            <a:avLst/>
          </a:prstGeom>
          <a:solidFill>
            <a:srgbClr val="FEE9F3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অস্পর্শ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800" b="1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71626" y="5157788"/>
            <a:ext cx="9201150" cy="1323439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প্রয়োগের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দুটি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বস্তুর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সরাসরি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সংস্পর্শ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তাকে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অস্পর্শ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pic>
        <p:nvPicPr>
          <p:cNvPr id="8" name="Picture 7" descr="A wooden sign surrounded by tropical plants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968"/>
          <a:stretch>
            <a:fillRect/>
          </a:stretch>
        </p:blipFill>
        <p:spPr>
          <a:xfrm>
            <a:off x="0" y="-95570"/>
            <a:ext cx="890895" cy="6953570"/>
          </a:xfrm>
          <a:prstGeom prst="rect">
            <a:avLst/>
          </a:prstGeom>
        </p:spPr>
      </p:pic>
      <p:pic>
        <p:nvPicPr>
          <p:cNvPr id="10" name="Picture 9" descr="A wooden sign surrounded by tropical plants&#10;&#10;Description automatically generate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11"/>
          <a:stretch>
            <a:fillRect/>
          </a:stretch>
        </p:blipFill>
        <p:spPr>
          <a:xfrm>
            <a:off x="11459190" y="-95570"/>
            <a:ext cx="732810" cy="69535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5453" y="1605249"/>
            <a:ext cx="8641094" cy="3552539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laid">
          <a:fgClr>
            <a:srgbClr val="C0000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31058" y="228600"/>
            <a:ext cx="11729884" cy="6400800"/>
          </a:xfrm>
          <a:prstGeom prst="rect">
            <a:avLst/>
          </a:prstGeom>
          <a:solidFill>
            <a:schemeClr val="bg1">
              <a:lumMod val="85000"/>
            </a:schemeClr>
          </a:solidFill>
          <a:ln w="76200">
            <a:solidFill>
              <a:srgbClr val="2F67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5060895" y="269753"/>
            <a:ext cx="2587662" cy="76944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53604" y="1154609"/>
            <a:ext cx="5289981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 algn="l">
              <a:buFont typeface="Wingdings" panose="05000000000000000000" pitchFamily="2" charset="2"/>
              <a:buChar char="q"/>
            </a:pPr>
            <a:r>
              <a:rPr lang="en-US" sz="2800" b="1" dirty="0" err="1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খালি</a:t>
            </a:r>
            <a:r>
              <a:rPr lang="en-US" sz="2800" b="1" dirty="0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ঘরে</a:t>
            </a:r>
            <a:r>
              <a:rPr lang="en-US" sz="2800" b="1" dirty="0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2800" b="1" dirty="0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800" b="1" dirty="0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বসাও</a:t>
            </a:r>
            <a:r>
              <a:rPr lang="en-US" sz="2800" b="1" dirty="0">
                <a:ln>
                  <a:solidFill>
                    <a:srgbClr val="1D12AE"/>
                  </a:solidFill>
                </a:ln>
                <a:solidFill>
                  <a:srgbClr val="1D12A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0016" y="2949524"/>
            <a:ext cx="7286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___________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পরিবর্তনে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0016" y="3778914"/>
            <a:ext cx="86875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(খ) ____________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সরিয়ে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নিলে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অনেক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আসল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আকৃতিতে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ফিরে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379" y="4608304"/>
            <a:ext cx="8171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(গ)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গ্যাসের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___________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কমানো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24379" y="5437694"/>
            <a:ext cx="8878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প্রয়োগের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দুইটি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হলো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_______________ ও _____________।  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726214"/>
              </p:ext>
            </p:extLst>
          </p:nvPr>
        </p:nvGraphicFramePr>
        <p:xfrm>
          <a:off x="1715655" y="1933095"/>
          <a:ext cx="8223640" cy="688765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559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55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5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59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8765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চাপ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, </a:t>
                      </a:r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টান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আয়তন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বল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আকৃতি</a:t>
                      </a:r>
                      <a:r>
                        <a:rPr lang="en-US" sz="3200" dirty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 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3544067" y="2929894"/>
            <a:ext cx="1113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আকৃতি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641766" y="3737545"/>
            <a:ext cx="1113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4507598"/>
            <a:ext cx="11136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আয়তন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0" y="5322279"/>
            <a:ext cx="11136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চাপ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71640" y="5362809"/>
            <a:ext cx="870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টান</a:t>
            </a:r>
            <a:r>
              <a:rPr lang="en-US" sz="28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/>
          <a:srcRect t="34897"/>
          <a:stretch>
            <a:fillRect/>
          </a:stretch>
        </p:blipFill>
        <p:spPr>
          <a:xfrm flipH="1">
            <a:off x="385000" y="3493996"/>
            <a:ext cx="11502200" cy="3104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3913" y="494906"/>
            <a:ext cx="6250778" cy="64633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উত্তরে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ঠিক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চিহ্ন</a:t>
            </a:r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0" y="-84083"/>
            <a:ext cx="12192000" cy="6942083"/>
          </a:xfrm>
          <a:prstGeom prst="frame">
            <a:avLst>
              <a:gd name="adj1" fmla="val 5844"/>
            </a:avLst>
          </a:prstGeom>
          <a:gradFill>
            <a:gsLst>
              <a:gs pos="7000">
                <a:srgbClr val="FF5050"/>
              </a:gs>
              <a:gs pos="29000">
                <a:srgbClr val="92D050"/>
              </a:gs>
              <a:gs pos="53000">
                <a:srgbClr val="0000CC"/>
              </a:gs>
              <a:gs pos="92000">
                <a:srgbClr val="00B0F0"/>
              </a:gs>
            </a:gsLst>
            <a:lin ang="5400000" scaled="1"/>
          </a:gradFill>
          <a:ln w="3810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46050" h="177800" prst="angle"/>
            <a:bevelB w="120650" h="133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913" y="1531796"/>
            <a:ext cx="7477125" cy="4352925"/>
          </a:xfrm>
          <a:prstGeom prst="rect">
            <a:avLst/>
          </a:prstGeom>
        </p:spPr>
      </p:pic>
      <p:sp>
        <p:nvSpPr>
          <p:cNvPr id="9" name="Oval 8"/>
          <p:cNvSpPr/>
          <p:nvPr/>
        </p:nvSpPr>
        <p:spPr>
          <a:xfrm>
            <a:off x="823913" y="2526773"/>
            <a:ext cx="357188" cy="318567"/>
          </a:xfrm>
          <a:prstGeom prst="ellipse">
            <a:avLst/>
          </a:prstGeom>
          <a:solidFill>
            <a:srgbClr val="FF0000"/>
          </a:solidFill>
          <a:ln>
            <a:solidFill>
              <a:srgbClr val="1D12AE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662238" y="3502493"/>
            <a:ext cx="357188" cy="318567"/>
          </a:xfrm>
          <a:prstGeom prst="ellipse">
            <a:avLst/>
          </a:prstGeom>
          <a:solidFill>
            <a:srgbClr val="FF0000"/>
          </a:solidFill>
          <a:ln>
            <a:solidFill>
              <a:srgbClr val="1D12AE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19390" y="5007637"/>
            <a:ext cx="357188" cy="318567"/>
          </a:xfrm>
          <a:prstGeom prst="ellipse">
            <a:avLst/>
          </a:prstGeom>
          <a:solidFill>
            <a:srgbClr val="FF0000"/>
          </a:solidFill>
          <a:ln>
            <a:solidFill>
              <a:srgbClr val="1D12AE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email"/>
          <a:srcRect t="34897"/>
          <a:stretch>
            <a:fillRect/>
          </a:stretch>
        </p:blipFill>
        <p:spPr>
          <a:xfrm flipH="1">
            <a:off x="385000" y="3493996"/>
            <a:ext cx="11502200" cy="31044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2318" y="530525"/>
            <a:ext cx="3394124" cy="584775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0" scaled="1"/>
            <a:tileRect/>
          </a:gradFill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 </a:t>
            </a:r>
          </a:p>
        </p:txBody>
      </p:sp>
      <p:sp>
        <p:nvSpPr>
          <p:cNvPr id="11" name="Frame 10"/>
          <p:cNvSpPr/>
          <p:nvPr/>
        </p:nvSpPr>
        <p:spPr>
          <a:xfrm>
            <a:off x="0" y="-84083"/>
            <a:ext cx="12192000" cy="6942083"/>
          </a:xfrm>
          <a:prstGeom prst="frame">
            <a:avLst>
              <a:gd name="adj1" fmla="val 5844"/>
            </a:avLst>
          </a:prstGeom>
          <a:gradFill>
            <a:gsLst>
              <a:gs pos="7000">
                <a:srgbClr val="FF5050"/>
              </a:gs>
              <a:gs pos="29000">
                <a:srgbClr val="92D050"/>
              </a:gs>
              <a:gs pos="53000">
                <a:srgbClr val="0000CC"/>
              </a:gs>
              <a:gs pos="92000">
                <a:srgbClr val="00B0F0"/>
              </a:gs>
            </a:gsLst>
            <a:lin ang="5400000" scaled="1"/>
          </a:gradFill>
          <a:ln w="38100">
            <a:solidFill>
              <a:schemeClr val="bg2"/>
            </a:solidFill>
          </a:ln>
          <a:scene3d>
            <a:camera prst="orthographicFront"/>
            <a:lightRig rig="threePt" dir="t"/>
          </a:scene3d>
          <a:sp3d>
            <a:bevelT w="146050" h="177800" prst="angle"/>
            <a:bevelB w="120650" h="1333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05232" y="360527"/>
            <a:ext cx="923518" cy="830997"/>
            <a:chOff x="407963" y="1392703"/>
            <a:chExt cx="4145358" cy="5161817"/>
          </a:xfrm>
        </p:grpSpPr>
        <p:sp>
          <p:nvSpPr>
            <p:cNvPr id="13" name="Rectangle 12"/>
            <p:cNvSpPr/>
            <p:nvPr/>
          </p:nvSpPr>
          <p:spPr>
            <a:xfrm>
              <a:off x="717452" y="3615396"/>
              <a:ext cx="3460653" cy="2711157"/>
            </a:xfrm>
            <a:prstGeom prst="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20"/>
            </a:p>
          </p:txBody>
        </p:sp>
        <p:sp>
          <p:nvSpPr>
            <p:cNvPr id="14" name="Isosceles Triangle 13"/>
            <p:cNvSpPr/>
            <p:nvPr/>
          </p:nvSpPr>
          <p:spPr>
            <a:xfrm>
              <a:off x="407963" y="1392703"/>
              <a:ext cx="4145358" cy="2302417"/>
            </a:xfrm>
            <a:prstGeom prst="triangle">
              <a:avLst>
                <a:gd name="adj" fmla="val 48781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2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94190" y="4248443"/>
              <a:ext cx="1112911" cy="2078110"/>
            </a:xfrm>
            <a:prstGeom prst="rect">
              <a:avLst/>
            </a:prstGeom>
            <a:solidFill>
              <a:srgbClr val="EC1C66"/>
            </a:solidFill>
            <a:ln w="762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2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996418" y="4586068"/>
              <a:ext cx="703385" cy="1195754"/>
            </a:xfrm>
            <a:prstGeom prst="rect">
              <a:avLst/>
            </a:prstGeom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20"/>
            </a:p>
          </p:txBody>
        </p:sp>
        <p:sp>
          <p:nvSpPr>
            <p:cNvPr id="17" name="Rectangle: Rounded Corners 54"/>
            <p:cNvSpPr/>
            <p:nvPr/>
          </p:nvSpPr>
          <p:spPr>
            <a:xfrm>
              <a:off x="600061" y="6326552"/>
              <a:ext cx="3761155" cy="227968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420"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7943" b="49363"/>
          <a:stretch>
            <a:fillRect/>
          </a:stretch>
        </p:blipFill>
        <p:spPr>
          <a:xfrm>
            <a:off x="5213602" y="545859"/>
            <a:ext cx="6097005" cy="96485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7232" t="66667" r="6777" b="6042"/>
          <a:stretch>
            <a:fillRect/>
          </a:stretch>
        </p:blipFill>
        <p:spPr>
          <a:xfrm>
            <a:off x="574181" y="1563888"/>
            <a:ext cx="7987215" cy="33216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1692328" cy="547141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591331"/>
            <a:ext cx="11692328" cy="77095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7536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ভালো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থেকো</a:t>
            </a: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</a:t>
            </a:r>
            <a:r>
              <a:rPr kumimoji="0" lang="en-US" sz="7200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সবাই</a:t>
            </a:r>
            <a:r>
              <a:rPr kumimoji="0" lang="bn-IN" sz="72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  </a:t>
            </a:r>
            <a:r>
              <a:rPr kumimoji="0" lang="bn-IN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**বিদায়**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381</Words>
  <Application>Microsoft Office PowerPoint</Application>
  <PresentationFormat>Widescreen</PresentationFormat>
  <Paragraphs>84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AdorshoLipi</vt:lpstr>
      <vt:lpstr>Arial</vt:lpstr>
      <vt:lpstr>Calibri</vt:lpstr>
      <vt:lpstr>Calibri Light</vt:lpstr>
      <vt:lpstr>NikoshBAN</vt:lpstr>
      <vt:lpstr>Times New Roman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User</cp:lastModifiedBy>
  <cp:revision>232</cp:revision>
  <dcterms:created xsi:type="dcterms:W3CDTF">2021-07-18T14:12:00Z</dcterms:created>
  <dcterms:modified xsi:type="dcterms:W3CDTF">2026-07-01T09:50:40Z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1033-12.1.0.25862</vt:lpwstr>
  </property>
  <property fmtid="{D5CDD505-2E9C-101B-9397-08002B2CF9AE}" pid="3" name="ICV">
    <vt:lpwstr>12817FC672DD4C31BA28B6129DFA8415_12</vt:lpwstr>
  </property>
</Properties>
</file>