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9" r:id="rId7"/>
    <p:sldId id="263" r:id="rId8"/>
    <p:sldId id="264" r:id="rId9"/>
    <p:sldId id="270" r:id="rId10"/>
    <p:sldId id="265" r:id="rId11"/>
    <p:sldId id="266" r:id="rId12"/>
    <p:sldId id="271" r:id="rId13"/>
    <p:sldId id="267"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6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6.xml.rels><?xml version="1.0" encoding="UTF-8" standalone="yes"?>
<Relationships xmlns="http://schemas.openxmlformats.org/package/2006/relationships"><Relationship Id="rId1" Type="http://schemas.openxmlformats.org/officeDocument/2006/relationships/image" Target="../media/image12.jpg"/></Relationships>
</file>

<file path=ppt/diagrams/_rels/drawing6.xml.rels><?xml version="1.0" encoding="UTF-8" standalone="yes"?>
<Relationships xmlns="http://schemas.openxmlformats.org/package/2006/relationships"><Relationship Id="rId1" Type="http://schemas.openxmlformats.org/officeDocument/2006/relationships/image" Target="../media/image12.jp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9D221A-2BE0-4BF9-A224-59F9EDA336CA}" type="doc">
      <dgm:prSet loTypeId="urn:microsoft.com/office/officeart/2005/8/layout/hProcess9" loCatId="process" qsTypeId="urn:microsoft.com/office/officeart/2005/8/quickstyle/simple1" qsCatId="simple" csTypeId="urn:microsoft.com/office/officeart/2005/8/colors/colorful2" csCatId="colorful"/>
      <dgm:spPr/>
      <dgm:t>
        <a:bodyPr/>
        <a:lstStyle/>
        <a:p>
          <a:endParaRPr lang="en-US"/>
        </a:p>
      </dgm:t>
    </dgm:pt>
    <dgm:pt modelId="{E7A43833-68C8-45D1-9AEF-5226097AB475}">
      <dgm:prSet custT="1"/>
      <dgm:spPr/>
      <dgm:t>
        <a:bodyPr/>
        <a:lstStyle/>
        <a:p>
          <a:r>
            <a:rPr lang="en-US" sz="3200" dirty="0">
              <a:latin typeface="Algerian" panose="04020705040A02060702" pitchFamily="82" charset="0"/>
            </a:rPr>
            <a:t>Vocabulary </a:t>
          </a:r>
        </a:p>
      </dgm:t>
    </dgm:pt>
    <dgm:pt modelId="{2D8A1F0D-1438-4351-912B-D7010F295625}" type="parTrans" cxnId="{7ED84B94-2A4B-4A9C-8F18-43F3C104A933}">
      <dgm:prSet/>
      <dgm:spPr/>
      <dgm:t>
        <a:bodyPr/>
        <a:lstStyle/>
        <a:p>
          <a:endParaRPr lang="en-US"/>
        </a:p>
      </dgm:t>
    </dgm:pt>
    <dgm:pt modelId="{F2A58ED5-6850-4AA6-9345-B8438DA99780}" type="sibTrans" cxnId="{7ED84B94-2A4B-4A9C-8F18-43F3C104A933}">
      <dgm:prSet/>
      <dgm:spPr/>
      <dgm:t>
        <a:bodyPr/>
        <a:lstStyle/>
        <a:p>
          <a:endParaRPr lang="en-US"/>
        </a:p>
      </dgm:t>
    </dgm:pt>
    <dgm:pt modelId="{90F99A0E-D6A0-4871-A91A-B57C20E96235}" type="pres">
      <dgm:prSet presAssocID="{ED9D221A-2BE0-4BF9-A224-59F9EDA336CA}" presName="CompostProcess" presStyleCnt="0">
        <dgm:presLayoutVars>
          <dgm:dir/>
          <dgm:resizeHandles val="exact"/>
        </dgm:presLayoutVars>
      </dgm:prSet>
      <dgm:spPr/>
    </dgm:pt>
    <dgm:pt modelId="{9A9343A1-C502-4A1A-AEA8-F1272AD26D92}" type="pres">
      <dgm:prSet presAssocID="{ED9D221A-2BE0-4BF9-A224-59F9EDA336CA}" presName="arrow" presStyleLbl="bgShp" presStyleIdx="0" presStyleCnt="1"/>
      <dgm:spPr/>
    </dgm:pt>
    <dgm:pt modelId="{F9F22DF3-6629-4414-8AF3-DD31A65C62A6}" type="pres">
      <dgm:prSet presAssocID="{ED9D221A-2BE0-4BF9-A224-59F9EDA336CA}" presName="linearProcess" presStyleCnt="0"/>
      <dgm:spPr/>
    </dgm:pt>
    <dgm:pt modelId="{D1A006D9-8B57-40F1-B106-5592FDEEAD58}" type="pres">
      <dgm:prSet presAssocID="{E7A43833-68C8-45D1-9AEF-5226097AB475}" presName="textNode" presStyleLbl="node1" presStyleIdx="0" presStyleCnt="1">
        <dgm:presLayoutVars>
          <dgm:bulletEnabled val="1"/>
        </dgm:presLayoutVars>
      </dgm:prSet>
      <dgm:spPr/>
    </dgm:pt>
  </dgm:ptLst>
  <dgm:cxnLst>
    <dgm:cxn modelId="{E3712412-E3EF-4FCA-9330-6EAD518512F7}" type="presOf" srcId="{E7A43833-68C8-45D1-9AEF-5226097AB475}" destId="{D1A006D9-8B57-40F1-B106-5592FDEEAD58}" srcOrd="0" destOrd="0" presId="urn:microsoft.com/office/officeart/2005/8/layout/hProcess9"/>
    <dgm:cxn modelId="{7ED84B94-2A4B-4A9C-8F18-43F3C104A933}" srcId="{ED9D221A-2BE0-4BF9-A224-59F9EDA336CA}" destId="{E7A43833-68C8-45D1-9AEF-5226097AB475}" srcOrd="0" destOrd="0" parTransId="{2D8A1F0D-1438-4351-912B-D7010F295625}" sibTransId="{F2A58ED5-6850-4AA6-9345-B8438DA99780}"/>
    <dgm:cxn modelId="{5E44ABE7-BFBA-4604-AF69-2EA4AC11B9D1}" type="presOf" srcId="{ED9D221A-2BE0-4BF9-A224-59F9EDA336CA}" destId="{90F99A0E-D6A0-4871-A91A-B57C20E96235}" srcOrd="0" destOrd="0" presId="urn:microsoft.com/office/officeart/2005/8/layout/hProcess9"/>
    <dgm:cxn modelId="{879D3C67-4B3E-4EC4-A9B4-188609F35934}" type="presParOf" srcId="{90F99A0E-D6A0-4871-A91A-B57C20E96235}" destId="{9A9343A1-C502-4A1A-AEA8-F1272AD26D92}" srcOrd="0" destOrd="0" presId="urn:microsoft.com/office/officeart/2005/8/layout/hProcess9"/>
    <dgm:cxn modelId="{30B75EB8-AE57-47EB-AB3A-AF02CB040D70}" type="presParOf" srcId="{90F99A0E-D6A0-4871-A91A-B57C20E96235}" destId="{F9F22DF3-6629-4414-8AF3-DD31A65C62A6}" srcOrd="1" destOrd="0" presId="urn:microsoft.com/office/officeart/2005/8/layout/hProcess9"/>
    <dgm:cxn modelId="{106D1D7D-8330-42C7-BBD5-F6E24BFE8380}" type="presParOf" srcId="{F9F22DF3-6629-4414-8AF3-DD31A65C62A6}" destId="{D1A006D9-8B57-40F1-B106-5592FDEEAD58}"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0055E5-E3E8-4345-9481-BC9BA0D6DA25}"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50F0D2FA-AEF8-4859-BCD2-45815EA1FB56}">
      <dgm:prSet/>
      <dgm:spPr/>
      <dgm:t>
        <a:bodyPr/>
        <a:lstStyle/>
        <a:p>
          <a:r>
            <a:rPr lang="en-US" dirty="0"/>
            <a:t>Announcement </a:t>
          </a:r>
        </a:p>
      </dgm:t>
    </dgm:pt>
    <dgm:pt modelId="{8171E975-ED3B-4FB2-80F8-81599E86FB02}" type="parTrans" cxnId="{EA92644E-E748-4CA2-A182-F13402C13A45}">
      <dgm:prSet/>
      <dgm:spPr/>
      <dgm:t>
        <a:bodyPr/>
        <a:lstStyle/>
        <a:p>
          <a:endParaRPr lang="en-US"/>
        </a:p>
      </dgm:t>
    </dgm:pt>
    <dgm:pt modelId="{11C1FD0B-437A-4886-814B-C60671B56203}" type="sibTrans" cxnId="{EA92644E-E748-4CA2-A182-F13402C13A45}">
      <dgm:prSet/>
      <dgm:spPr/>
      <dgm:t>
        <a:bodyPr/>
        <a:lstStyle/>
        <a:p>
          <a:endParaRPr lang="en-US"/>
        </a:p>
      </dgm:t>
    </dgm:pt>
    <dgm:pt modelId="{6BEC529A-AD26-428C-B83E-73EC5F2BB54C}">
      <dgm:prSet/>
      <dgm:spPr/>
      <dgm:t>
        <a:bodyPr/>
        <a:lstStyle/>
        <a:p>
          <a:r>
            <a:rPr lang="en-US"/>
            <a:t>Annual Sports Day</a:t>
          </a:r>
        </a:p>
      </dgm:t>
    </dgm:pt>
    <dgm:pt modelId="{EF73B2AD-CB02-41E4-9D26-3C8DD77878EB}" type="parTrans" cxnId="{5531B659-86F3-4DAB-B575-54230EBCEB30}">
      <dgm:prSet/>
      <dgm:spPr/>
      <dgm:t>
        <a:bodyPr/>
        <a:lstStyle/>
        <a:p>
          <a:endParaRPr lang="en-US"/>
        </a:p>
      </dgm:t>
    </dgm:pt>
    <dgm:pt modelId="{D6D82D73-1255-4661-A14C-0BC0B7074C6D}" type="sibTrans" cxnId="{5531B659-86F3-4DAB-B575-54230EBCEB30}">
      <dgm:prSet/>
      <dgm:spPr/>
      <dgm:t>
        <a:bodyPr/>
        <a:lstStyle/>
        <a:p>
          <a:endParaRPr lang="en-US"/>
        </a:p>
      </dgm:t>
    </dgm:pt>
    <dgm:pt modelId="{3973BA3B-BDAB-42B8-AF4F-BBE43CF656FE}">
      <dgm:prSet/>
      <dgm:spPr/>
      <dgm:t>
        <a:bodyPr/>
        <a:lstStyle/>
        <a:p>
          <a:r>
            <a:rPr lang="en-US"/>
            <a:t>Decorated</a:t>
          </a:r>
        </a:p>
      </dgm:t>
    </dgm:pt>
    <dgm:pt modelId="{AD832C39-47F1-4DFA-BC6C-CF2E37C7230E}" type="parTrans" cxnId="{624A1433-86B3-4EBB-A475-431A938A26D8}">
      <dgm:prSet/>
      <dgm:spPr/>
      <dgm:t>
        <a:bodyPr/>
        <a:lstStyle/>
        <a:p>
          <a:endParaRPr lang="en-US"/>
        </a:p>
      </dgm:t>
    </dgm:pt>
    <dgm:pt modelId="{F5292AD3-3089-467A-B952-2CD9C0DCFAAD}" type="sibTrans" cxnId="{624A1433-86B3-4EBB-A475-431A938A26D8}">
      <dgm:prSet/>
      <dgm:spPr/>
      <dgm:t>
        <a:bodyPr/>
        <a:lstStyle/>
        <a:p>
          <a:endParaRPr lang="en-US"/>
        </a:p>
      </dgm:t>
    </dgm:pt>
    <dgm:pt modelId="{E511661E-D777-41FB-A63E-10DA37DB772A}">
      <dgm:prSet/>
      <dgm:spPr/>
      <dgm:t>
        <a:bodyPr/>
        <a:lstStyle/>
        <a:p>
          <a:r>
            <a:rPr lang="en-US"/>
            <a:t>Colourful</a:t>
          </a:r>
        </a:p>
      </dgm:t>
    </dgm:pt>
    <dgm:pt modelId="{D3AE95DF-4D24-4170-8609-1E380EACF519}" type="parTrans" cxnId="{D6FFEE43-E725-4A81-9A25-80E514B1F0CD}">
      <dgm:prSet/>
      <dgm:spPr/>
      <dgm:t>
        <a:bodyPr/>
        <a:lstStyle/>
        <a:p>
          <a:endParaRPr lang="en-US"/>
        </a:p>
      </dgm:t>
    </dgm:pt>
    <dgm:pt modelId="{4D533DC9-D157-48ED-983E-077D01B5E210}" type="sibTrans" cxnId="{D6FFEE43-E725-4A81-9A25-80E514B1F0CD}">
      <dgm:prSet/>
      <dgm:spPr/>
      <dgm:t>
        <a:bodyPr/>
        <a:lstStyle/>
        <a:p>
          <a:endParaRPr lang="en-US"/>
        </a:p>
      </dgm:t>
    </dgm:pt>
    <dgm:pt modelId="{763812E3-4527-412E-A55F-B502D1F1ED97}">
      <dgm:prSet/>
      <dgm:spPr/>
      <dgm:t>
        <a:bodyPr/>
        <a:lstStyle/>
        <a:p>
          <a:r>
            <a:rPr lang="en-US"/>
            <a:t>Suddenly</a:t>
          </a:r>
        </a:p>
      </dgm:t>
    </dgm:pt>
    <dgm:pt modelId="{043452BC-14AE-4614-8DFC-6CCCF99BD939}" type="parTrans" cxnId="{E8E061ED-D418-417A-9A28-4273AD7E6B47}">
      <dgm:prSet/>
      <dgm:spPr/>
      <dgm:t>
        <a:bodyPr/>
        <a:lstStyle/>
        <a:p>
          <a:endParaRPr lang="en-US"/>
        </a:p>
      </dgm:t>
    </dgm:pt>
    <dgm:pt modelId="{AB00F6C1-DE81-40E1-8EFF-1CC350801D12}" type="sibTrans" cxnId="{E8E061ED-D418-417A-9A28-4273AD7E6B47}">
      <dgm:prSet/>
      <dgm:spPr/>
      <dgm:t>
        <a:bodyPr/>
        <a:lstStyle/>
        <a:p>
          <a:endParaRPr lang="en-US"/>
        </a:p>
      </dgm:t>
    </dgm:pt>
    <dgm:pt modelId="{AC124B26-F631-4C52-84F4-D0341F616747}">
      <dgm:prSet/>
      <dgm:spPr/>
      <dgm:t>
        <a:bodyPr/>
        <a:lstStyle/>
        <a:p>
          <a:r>
            <a:rPr lang="en-US"/>
            <a:t>Participating</a:t>
          </a:r>
        </a:p>
      </dgm:t>
    </dgm:pt>
    <dgm:pt modelId="{4F47EE79-E332-4B54-B1BA-9C8E2250AEF3}" type="parTrans" cxnId="{B64FD49E-8DCE-42F7-9E52-F2320BE4F0EA}">
      <dgm:prSet/>
      <dgm:spPr/>
      <dgm:t>
        <a:bodyPr/>
        <a:lstStyle/>
        <a:p>
          <a:endParaRPr lang="en-US"/>
        </a:p>
      </dgm:t>
    </dgm:pt>
    <dgm:pt modelId="{77244880-F752-4AD2-81E2-DEA35DE27362}" type="sibTrans" cxnId="{B64FD49E-8DCE-42F7-9E52-F2320BE4F0EA}">
      <dgm:prSet/>
      <dgm:spPr/>
      <dgm:t>
        <a:bodyPr/>
        <a:lstStyle/>
        <a:p>
          <a:endParaRPr lang="en-US"/>
        </a:p>
      </dgm:t>
    </dgm:pt>
    <dgm:pt modelId="{C8B27B1B-F5B7-4DC6-873F-FEF4D9ECB0AE}">
      <dgm:prSet/>
      <dgm:spPr/>
      <dgm:t>
        <a:bodyPr/>
        <a:lstStyle/>
        <a:p>
          <a:r>
            <a:rPr lang="en-US"/>
            <a:t>Instruction</a:t>
          </a:r>
        </a:p>
      </dgm:t>
    </dgm:pt>
    <dgm:pt modelId="{9642DD34-66E6-4B30-A068-2B276883EC8A}" type="parTrans" cxnId="{C6945CF0-4E67-41E4-8B76-8CEFD3B563A8}">
      <dgm:prSet/>
      <dgm:spPr/>
      <dgm:t>
        <a:bodyPr/>
        <a:lstStyle/>
        <a:p>
          <a:endParaRPr lang="en-US"/>
        </a:p>
      </dgm:t>
    </dgm:pt>
    <dgm:pt modelId="{B8BB942B-FFCF-4113-B9F4-524483BAF7C9}" type="sibTrans" cxnId="{C6945CF0-4E67-41E4-8B76-8CEFD3B563A8}">
      <dgm:prSet/>
      <dgm:spPr/>
      <dgm:t>
        <a:bodyPr/>
        <a:lstStyle/>
        <a:p>
          <a:endParaRPr lang="en-US"/>
        </a:p>
      </dgm:t>
    </dgm:pt>
    <dgm:pt modelId="{559A3631-5CA8-4AB6-8EBE-7A9315262897}" type="pres">
      <dgm:prSet presAssocID="{AA0055E5-E3E8-4345-9481-BC9BA0D6DA25}" presName="Name0" presStyleCnt="0">
        <dgm:presLayoutVars>
          <dgm:dir/>
          <dgm:animLvl val="lvl"/>
          <dgm:resizeHandles val="exact"/>
        </dgm:presLayoutVars>
      </dgm:prSet>
      <dgm:spPr/>
    </dgm:pt>
    <dgm:pt modelId="{54E70EDA-3300-4AD1-8456-D3529D06379A}" type="pres">
      <dgm:prSet presAssocID="{50F0D2FA-AEF8-4859-BCD2-45815EA1FB56}" presName="linNode" presStyleCnt="0"/>
      <dgm:spPr/>
    </dgm:pt>
    <dgm:pt modelId="{66357833-B64F-4CE0-B6D5-E7C5F824D78F}" type="pres">
      <dgm:prSet presAssocID="{50F0D2FA-AEF8-4859-BCD2-45815EA1FB56}" presName="parentText" presStyleLbl="node1" presStyleIdx="0" presStyleCnt="7">
        <dgm:presLayoutVars>
          <dgm:chMax val="1"/>
          <dgm:bulletEnabled val="1"/>
        </dgm:presLayoutVars>
      </dgm:prSet>
      <dgm:spPr/>
    </dgm:pt>
    <dgm:pt modelId="{211DD65D-FE5A-4508-89D1-663FFBAA785E}" type="pres">
      <dgm:prSet presAssocID="{11C1FD0B-437A-4886-814B-C60671B56203}" presName="sp" presStyleCnt="0"/>
      <dgm:spPr/>
    </dgm:pt>
    <dgm:pt modelId="{47D9D637-7917-4AEA-8822-CED8AB26EC2E}" type="pres">
      <dgm:prSet presAssocID="{6BEC529A-AD26-428C-B83E-73EC5F2BB54C}" presName="linNode" presStyleCnt="0"/>
      <dgm:spPr/>
    </dgm:pt>
    <dgm:pt modelId="{2EFD7CF0-A029-4729-834F-54014BB7FFE8}" type="pres">
      <dgm:prSet presAssocID="{6BEC529A-AD26-428C-B83E-73EC5F2BB54C}" presName="parentText" presStyleLbl="node1" presStyleIdx="1" presStyleCnt="7">
        <dgm:presLayoutVars>
          <dgm:chMax val="1"/>
          <dgm:bulletEnabled val="1"/>
        </dgm:presLayoutVars>
      </dgm:prSet>
      <dgm:spPr/>
    </dgm:pt>
    <dgm:pt modelId="{DE55D92E-B5A3-4AD5-8F7A-2DE954E6B7D2}" type="pres">
      <dgm:prSet presAssocID="{D6D82D73-1255-4661-A14C-0BC0B7074C6D}" presName="sp" presStyleCnt="0"/>
      <dgm:spPr/>
    </dgm:pt>
    <dgm:pt modelId="{67E071C1-B50D-4122-B1B3-E892C6ACBFEC}" type="pres">
      <dgm:prSet presAssocID="{3973BA3B-BDAB-42B8-AF4F-BBE43CF656FE}" presName="linNode" presStyleCnt="0"/>
      <dgm:spPr/>
    </dgm:pt>
    <dgm:pt modelId="{45189D02-AE6A-482A-984B-4C8A8B645B38}" type="pres">
      <dgm:prSet presAssocID="{3973BA3B-BDAB-42B8-AF4F-BBE43CF656FE}" presName="parentText" presStyleLbl="node1" presStyleIdx="2" presStyleCnt="7">
        <dgm:presLayoutVars>
          <dgm:chMax val="1"/>
          <dgm:bulletEnabled val="1"/>
        </dgm:presLayoutVars>
      </dgm:prSet>
      <dgm:spPr/>
    </dgm:pt>
    <dgm:pt modelId="{FF8D9FF3-2FD6-43B9-8AA0-0F586F448788}" type="pres">
      <dgm:prSet presAssocID="{F5292AD3-3089-467A-B952-2CD9C0DCFAAD}" presName="sp" presStyleCnt="0"/>
      <dgm:spPr/>
    </dgm:pt>
    <dgm:pt modelId="{0BC18DB1-0F66-4483-93C9-86132852E99C}" type="pres">
      <dgm:prSet presAssocID="{E511661E-D777-41FB-A63E-10DA37DB772A}" presName="linNode" presStyleCnt="0"/>
      <dgm:spPr/>
    </dgm:pt>
    <dgm:pt modelId="{A3B730E8-055A-48CF-B97F-F43FF9FFAA3F}" type="pres">
      <dgm:prSet presAssocID="{E511661E-D777-41FB-A63E-10DA37DB772A}" presName="parentText" presStyleLbl="node1" presStyleIdx="3" presStyleCnt="7">
        <dgm:presLayoutVars>
          <dgm:chMax val="1"/>
          <dgm:bulletEnabled val="1"/>
        </dgm:presLayoutVars>
      </dgm:prSet>
      <dgm:spPr/>
    </dgm:pt>
    <dgm:pt modelId="{DD44D51C-A897-4702-BC79-F20E9F30AE51}" type="pres">
      <dgm:prSet presAssocID="{4D533DC9-D157-48ED-983E-077D01B5E210}" presName="sp" presStyleCnt="0"/>
      <dgm:spPr/>
    </dgm:pt>
    <dgm:pt modelId="{1F9F3077-7DDD-432D-BD15-F9C32A9B1A64}" type="pres">
      <dgm:prSet presAssocID="{763812E3-4527-412E-A55F-B502D1F1ED97}" presName="linNode" presStyleCnt="0"/>
      <dgm:spPr/>
    </dgm:pt>
    <dgm:pt modelId="{0CCBF800-ADF6-4DB4-8B1F-26F500C9C202}" type="pres">
      <dgm:prSet presAssocID="{763812E3-4527-412E-A55F-B502D1F1ED97}" presName="parentText" presStyleLbl="node1" presStyleIdx="4" presStyleCnt="7">
        <dgm:presLayoutVars>
          <dgm:chMax val="1"/>
          <dgm:bulletEnabled val="1"/>
        </dgm:presLayoutVars>
      </dgm:prSet>
      <dgm:spPr/>
    </dgm:pt>
    <dgm:pt modelId="{3F1AB405-7E9F-444F-BA20-2A83CCF43685}" type="pres">
      <dgm:prSet presAssocID="{AB00F6C1-DE81-40E1-8EFF-1CC350801D12}" presName="sp" presStyleCnt="0"/>
      <dgm:spPr/>
    </dgm:pt>
    <dgm:pt modelId="{F9B0A196-AFA8-44E4-AF06-A9B872618F94}" type="pres">
      <dgm:prSet presAssocID="{AC124B26-F631-4C52-84F4-D0341F616747}" presName="linNode" presStyleCnt="0"/>
      <dgm:spPr/>
    </dgm:pt>
    <dgm:pt modelId="{902D08E9-B82C-44B6-B82D-6CF9C7413C4A}" type="pres">
      <dgm:prSet presAssocID="{AC124B26-F631-4C52-84F4-D0341F616747}" presName="parentText" presStyleLbl="node1" presStyleIdx="5" presStyleCnt="7">
        <dgm:presLayoutVars>
          <dgm:chMax val="1"/>
          <dgm:bulletEnabled val="1"/>
        </dgm:presLayoutVars>
      </dgm:prSet>
      <dgm:spPr/>
    </dgm:pt>
    <dgm:pt modelId="{0D4DA55D-E4DF-4737-9E6E-AE9F887DFBD6}" type="pres">
      <dgm:prSet presAssocID="{77244880-F752-4AD2-81E2-DEA35DE27362}" presName="sp" presStyleCnt="0"/>
      <dgm:spPr/>
    </dgm:pt>
    <dgm:pt modelId="{6144FF05-5E08-43AC-B045-373BD93C068F}" type="pres">
      <dgm:prSet presAssocID="{C8B27B1B-F5B7-4DC6-873F-FEF4D9ECB0AE}" presName="linNode" presStyleCnt="0"/>
      <dgm:spPr/>
    </dgm:pt>
    <dgm:pt modelId="{4E2DD2D0-15CB-4298-BF4A-913D7667A7A2}" type="pres">
      <dgm:prSet presAssocID="{C8B27B1B-F5B7-4DC6-873F-FEF4D9ECB0AE}" presName="parentText" presStyleLbl="node1" presStyleIdx="6" presStyleCnt="7">
        <dgm:presLayoutVars>
          <dgm:chMax val="1"/>
          <dgm:bulletEnabled val="1"/>
        </dgm:presLayoutVars>
      </dgm:prSet>
      <dgm:spPr/>
    </dgm:pt>
  </dgm:ptLst>
  <dgm:cxnLst>
    <dgm:cxn modelId="{95DAA113-800F-4C92-A326-5CEE1E2FBAD0}" type="presOf" srcId="{C8B27B1B-F5B7-4DC6-873F-FEF4D9ECB0AE}" destId="{4E2DD2D0-15CB-4298-BF4A-913D7667A7A2}" srcOrd="0" destOrd="0" presId="urn:microsoft.com/office/officeart/2005/8/layout/vList5"/>
    <dgm:cxn modelId="{B022AF1A-FDC3-4096-B5F9-370F4B076D76}" type="presOf" srcId="{E511661E-D777-41FB-A63E-10DA37DB772A}" destId="{A3B730E8-055A-48CF-B97F-F43FF9FFAA3F}" srcOrd="0" destOrd="0" presId="urn:microsoft.com/office/officeart/2005/8/layout/vList5"/>
    <dgm:cxn modelId="{624A1433-86B3-4EBB-A475-431A938A26D8}" srcId="{AA0055E5-E3E8-4345-9481-BC9BA0D6DA25}" destId="{3973BA3B-BDAB-42B8-AF4F-BBE43CF656FE}" srcOrd="2" destOrd="0" parTransId="{AD832C39-47F1-4DFA-BC6C-CF2E37C7230E}" sibTransId="{F5292AD3-3089-467A-B952-2CD9C0DCFAAD}"/>
    <dgm:cxn modelId="{D6FFEE43-E725-4A81-9A25-80E514B1F0CD}" srcId="{AA0055E5-E3E8-4345-9481-BC9BA0D6DA25}" destId="{E511661E-D777-41FB-A63E-10DA37DB772A}" srcOrd="3" destOrd="0" parTransId="{D3AE95DF-4D24-4170-8609-1E380EACF519}" sibTransId="{4D533DC9-D157-48ED-983E-077D01B5E210}"/>
    <dgm:cxn modelId="{EA92644E-E748-4CA2-A182-F13402C13A45}" srcId="{AA0055E5-E3E8-4345-9481-BC9BA0D6DA25}" destId="{50F0D2FA-AEF8-4859-BCD2-45815EA1FB56}" srcOrd="0" destOrd="0" parTransId="{8171E975-ED3B-4FB2-80F8-81599E86FB02}" sibTransId="{11C1FD0B-437A-4886-814B-C60671B56203}"/>
    <dgm:cxn modelId="{5531B659-86F3-4DAB-B575-54230EBCEB30}" srcId="{AA0055E5-E3E8-4345-9481-BC9BA0D6DA25}" destId="{6BEC529A-AD26-428C-B83E-73EC5F2BB54C}" srcOrd="1" destOrd="0" parTransId="{EF73B2AD-CB02-41E4-9D26-3C8DD77878EB}" sibTransId="{D6D82D73-1255-4661-A14C-0BC0B7074C6D}"/>
    <dgm:cxn modelId="{F37AEC59-2095-4480-842E-748F42BAE198}" type="presOf" srcId="{3973BA3B-BDAB-42B8-AF4F-BBE43CF656FE}" destId="{45189D02-AE6A-482A-984B-4C8A8B645B38}" srcOrd="0" destOrd="0" presId="urn:microsoft.com/office/officeart/2005/8/layout/vList5"/>
    <dgm:cxn modelId="{4C5E207C-328B-4828-8DFF-CD26647A01E4}" type="presOf" srcId="{AC124B26-F631-4C52-84F4-D0341F616747}" destId="{902D08E9-B82C-44B6-B82D-6CF9C7413C4A}" srcOrd="0" destOrd="0" presId="urn:microsoft.com/office/officeart/2005/8/layout/vList5"/>
    <dgm:cxn modelId="{B64FD49E-8DCE-42F7-9E52-F2320BE4F0EA}" srcId="{AA0055E5-E3E8-4345-9481-BC9BA0D6DA25}" destId="{AC124B26-F631-4C52-84F4-D0341F616747}" srcOrd="5" destOrd="0" parTransId="{4F47EE79-E332-4B54-B1BA-9C8E2250AEF3}" sibTransId="{77244880-F752-4AD2-81E2-DEA35DE27362}"/>
    <dgm:cxn modelId="{868B7DA5-8C40-4CDC-81BE-4B20ABF16B20}" type="presOf" srcId="{AA0055E5-E3E8-4345-9481-BC9BA0D6DA25}" destId="{559A3631-5CA8-4AB6-8EBE-7A9315262897}" srcOrd="0" destOrd="0" presId="urn:microsoft.com/office/officeart/2005/8/layout/vList5"/>
    <dgm:cxn modelId="{8A2E03BB-D2F8-48EC-88C9-D6F9FB1C3FB1}" type="presOf" srcId="{6BEC529A-AD26-428C-B83E-73EC5F2BB54C}" destId="{2EFD7CF0-A029-4729-834F-54014BB7FFE8}" srcOrd="0" destOrd="0" presId="urn:microsoft.com/office/officeart/2005/8/layout/vList5"/>
    <dgm:cxn modelId="{72534CE9-C691-4095-8797-B6FF9F5B81E8}" type="presOf" srcId="{50F0D2FA-AEF8-4859-BCD2-45815EA1FB56}" destId="{66357833-B64F-4CE0-B6D5-E7C5F824D78F}" srcOrd="0" destOrd="0" presId="urn:microsoft.com/office/officeart/2005/8/layout/vList5"/>
    <dgm:cxn modelId="{E8E061ED-D418-417A-9A28-4273AD7E6B47}" srcId="{AA0055E5-E3E8-4345-9481-BC9BA0D6DA25}" destId="{763812E3-4527-412E-A55F-B502D1F1ED97}" srcOrd="4" destOrd="0" parTransId="{043452BC-14AE-4614-8DFC-6CCCF99BD939}" sibTransId="{AB00F6C1-DE81-40E1-8EFF-1CC350801D12}"/>
    <dgm:cxn modelId="{C6945CF0-4E67-41E4-8B76-8CEFD3B563A8}" srcId="{AA0055E5-E3E8-4345-9481-BC9BA0D6DA25}" destId="{C8B27B1B-F5B7-4DC6-873F-FEF4D9ECB0AE}" srcOrd="6" destOrd="0" parTransId="{9642DD34-66E6-4B30-A068-2B276883EC8A}" sibTransId="{B8BB942B-FFCF-4113-B9F4-524483BAF7C9}"/>
    <dgm:cxn modelId="{399F66FD-252B-436E-B8E4-A7BF3257F816}" type="presOf" srcId="{763812E3-4527-412E-A55F-B502D1F1ED97}" destId="{0CCBF800-ADF6-4DB4-8B1F-26F500C9C202}" srcOrd="0" destOrd="0" presId="urn:microsoft.com/office/officeart/2005/8/layout/vList5"/>
    <dgm:cxn modelId="{28042D2B-C948-4D29-9E5C-F6A81059BFC6}" type="presParOf" srcId="{559A3631-5CA8-4AB6-8EBE-7A9315262897}" destId="{54E70EDA-3300-4AD1-8456-D3529D06379A}" srcOrd="0" destOrd="0" presId="urn:microsoft.com/office/officeart/2005/8/layout/vList5"/>
    <dgm:cxn modelId="{4DC9AC59-01A4-41D8-9F4C-BE6C34CA9B3A}" type="presParOf" srcId="{54E70EDA-3300-4AD1-8456-D3529D06379A}" destId="{66357833-B64F-4CE0-B6D5-E7C5F824D78F}" srcOrd="0" destOrd="0" presId="urn:microsoft.com/office/officeart/2005/8/layout/vList5"/>
    <dgm:cxn modelId="{7E507166-D705-4C68-8244-7A7E0444A5A6}" type="presParOf" srcId="{559A3631-5CA8-4AB6-8EBE-7A9315262897}" destId="{211DD65D-FE5A-4508-89D1-663FFBAA785E}" srcOrd="1" destOrd="0" presId="urn:microsoft.com/office/officeart/2005/8/layout/vList5"/>
    <dgm:cxn modelId="{C709B646-EDCF-4418-B5F3-3BB0C575DBC5}" type="presParOf" srcId="{559A3631-5CA8-4AB6-8EBE-7A9315262897}" destId="{47D9D637-7917-4AEA-8822-CED8AB26EC2E}" srcOrd="2" destOrd="0" presId="urn:microsoft.com/office/officeart/2005/8/layout/vList5"/>
    <dgm:cxn modelId="{190A5C5F-762A-4669-ABB4-C0A4C77946BD}" type="presParOf" srcId="{47D9D637-7917-4AEA-8822-CED8AB26EC2E}" destId="{2EFD7CF0-A029-4729-834F-54014BB7FFE8}" srcOrd="0" destOrd="0" presId="urn:microsoft.com/office/officeart/2005/8/layout/vList5"/>
    <dgm:cxn modelId="{9A5C8E5D-669C-4EF2-A2D7-4629CCED6434}" type="presParOf" srcId="{559A3631-5CA8-4AB6-8EBE-7A9315262897}" destId="{DE55D92E-B5A3-4AD5-8F7A-2DE954E6B7D2}" srcOrd="3" destOrd="0" presId="urn:microsoft.com/office/officeart/2005/8/layout/vList5"/>
    <dgm:cxn modelId="{5359F378-7A28-4AE7-A8F4-F9DB9F528522}" type="presParOf" srcId="{559A3631-5CA8-4AB6-8EBE-7A9315262897}" destId="{67E071C1-B50D-4122-B1B3-E892C6ACBFEC}" srcOrd="4" destOrd="0" presId="urn:microsoft.com/office/officeart/2005/8/layout/vList5"/>
    <dgm:cxn modelId="{02723117-A467-4584-AF4C-488CFADF540C}" type="presParOf" srcId="{67E071C1-B50D-4122-B1B3-E892C6ACBFEC}" destId="{45189D02-AE6A-482A-984B-4C8A8B645B38}" srcOrd="0" destOrd="0" presId="urn:microsoft.com/office/officeart/2005/8/layout/vList5"/>
    <dgm:cxn modelId="{98993915-CBF1-4B9E-9D74-8D22A2D63908}" type="presParOf" srcId="{559A3631-5CA8-4AB6-8EBE-7A9315262897}" destId="{FF8D9FF3-2FD6-43B9-8AA0-0F586F448788}" srcOrd="5" destOrd="0" presId="urn:microsoft.com/office/officeart/2005/8/layout/vList5"/>
    <dgm:cxn modelId="{0566778A-101A-4E28-9DD6-6FDBA45520F0}" type="presParOf" srcId="{559A3631-5CA8-4AB6-8EBE-7A9315262897}" destId="{0BC18DB1-0F66-4483-93C9-86132852E99C}" srcOrd="6" destOrd="0" presId="urn:microsoft.com/office/officeart/2005/8/layout/vList5"/>
    <dgm:cxn modelId="{D433C75B-2885-4280-89B5-A3A9E15272A0}" type="presParOf" srcId="{0BC18DB1-0F66-4483-93C9-86132852E99C}" destId="{A3B730E8-055A-48CF-B97F-F43FF9FFAA3F}" srcOrd="0" destOrd="0" presId="urn:microsoft.com/office/officeart/2005/8/layout/vList5"/>
    <dgm:cxn modelId="{9444314F-3B44-4D4E-8C37-A36F2EDAE148}" type="presParOf" srcId="{559A3631-5CA8-4AB6-8EBE-7A9315262897}" destId="{DD44D51C-A897-4702-BC79-F20E9F30AE51}" srcOrd="7" destOrd="0" presId="urn:microsoft.com/office/officeart/2005/8/layout/vList5"/>
    <dgm:cxn modelId="{A0283632-6D00-4543-9820-BCA69A1787E7}" type="presParOf" srcId="{559A3631-5CA8-4AB6-8EBE-7A9315262897}" destId="{1F9F3077-7DDD-432D-BD15-F9C32A9B1A64}" srcOrd="8" destOrd="0" presId="urn:microsoft.com/office/officeart/2005/8/layout/vList5"/>
    <dgm:cxn modelId="{4FA875B5-E565-4950-A87A-7FD1AF7A0523}" type="presParOf" srcId="{1F9F3077-7DDD-432D-BD15-F9C32A9B1A64}" destId="{0CCBF800-ADF6-4DB4-8B1F-26F500C9C202}" srcOrd="0" destOrd="0" presId="urn:microsoft.com/office/officeart/2005/8/layout/vList5"/>
    <dgm:cxn modelId="{D157395F-9B8E-4033-BF14-C3A386E50B3C}" type="presParOf" srcId="{559A3631-5CA8-4AB6-8EBE-7A9315262897}" destId="{3F1AB405-7E9F-444F-BA20-2A83CCF43685}" srcOrd="9" destOrd="0" presId="urn:microsoft.com/office/officeart/2005/8/layout/vList5"/>
    <dgm:cxn modelId="{D6CC7A07-FB24-4F14-99C7-CC9D56FA4E72}" type="presParOf" srcId="{559A3631-5CA8-4AB6-8EBE-7A9315262897}" destId="{F9B0A196-AFA8-44E4-AF06-A9B872618F94}" srcOrd="10" destOrd="0" presId="urn:microsoft.com/office/officeart/2005/8/layout/vList5"/>
    <dgm:cxn modelId="{900FA3F7-3B3F-48D1-B34B-B9C517A60E58}" type="presParOf" srcId="{F9B0A196-AFA8-44E4-AF06-A9B872618F94}" destId="{902D08E9-B82C-44B6-B82D-6CF9C7413C4A}" srcOrd="0" destOrd="0" presId="urn:microsoft.com/office/officeart/2005/8/layout/vList5"/>
    <dgm:cxn modelId="{D9F5F76D-784E-4E80-9215-756E92D6D285}" type="presParOf" srcId="{559A3631-5CA8-4AB6-8EBE-7A9315262897}" destId="{0D4DA55D-E4DF-4737-9E6E-AE9F887DFBD6}" srcOrd="11" destOrd="0" presId="urn:microsoft.com/office/officeart/2005/8/layout/vList5"/>
    <dgm:cxn modelId="{DF9BFCAC-2612-4383-B9EA-4DE3E416D561}" type="presParOf" srcId="{559A3631-5CA8-4AB6-8EBE-7A9315262897}" destId="{6144FF05-5E08-43AC-B045-373BD93C068F}" srcOrd="12" destOrd="0" presId="urn:microsoft.com/office/officeart/2005/8/layout/vList5"/>
    <dgm:cxn modelId="{9DCB92B2-607A-4643-9767-C66DD8B4653F}" type="presParOf" srcId="{6144FF05-5E08-43AC-B045-373BD93C068F}" destId="{4E2DD2D0-15CB-4298-BF4A-913D7667A7A2}"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46573D-1106-4FE4-8D0B-0F5D5D682AB0}" type="doc">
      <dgm:prSet loTypeId="urn:microsoft.com/office/officeart/2005/8/layout/hierarchy3" loCatId="relationship" qsTypeId="urn:microsoft.com/office/officeart/2005/8/quickstyle/simple1" qsCatId="simple" csTypeId="urn:microsoft.com/office/officeart/2005/8/colors/colorful1" csCatId="colorful"/>
      <dgm:spPr/>
      <dgm:t>
        <a:bodyPr/>
        <a:lstStyle/>
        <a:p>
          <a:endParaRPr lang="en-US"/>
        </a:p>
      </dgm:t>
    </dgm:pt>
    <dgm:pt modelId="{DA13F62E-733D-4887-B743-3F2B51A80243}">
      <dgm:prSet/>
      <dgm:spPr/>
      <dgm:t>
        <a:bodyPr/>
        <a:lstStyle/>
        <a:p>
          <a:r>
            <a:rPr lang="en-US" dirty="0"/>
            <a:t>Group Work </a:t>
          </a:r>
        </a:p>
      </dgm:t>
    </dgm:pt>
    <dgm:pt modelId="{928F1956-1226-4947-A88F-47BED998FF72}" type="parTrans" cxnId="{C83AC92E-45A8-4D45-8B4D-750111730D12}">
      <dgm:prSet/>
      <dgm:spPr/>
      <dgm:t>
        <a:bodyPr/>
        <a:lstStyle/>
        <a:p>
          <a:endParaRPr lang="en-US"/>
        </a:p>
      </dgm:t>
    </dgm:pt>
    <dgm:pt modelId="{E1790314-028A-45FD-87AD-F778B3CB7943}" type="sibTrans" cxnId="{C83AC92E-45A8-4D45-8B4D-750111730D12}">
      <dgm:prSet/>
      <dgm:spPr/>
      <dgm:t>
        <a:bodyPr/>
        <a:lstStyle/>
        <a:p>
          <a:endParaRPr lang="en-US"/>
        </a:p>
      </dgm:t>
    </dgm:pt>
    <dgm:pt modelId="{D0D5D144-B19A-4F54-B22F-D54D4C9D86B8}" type="pres">
      <dgm:prSet presAssocID="{0E46573D-1106-4FE4-8D0B-0F5D5D682AB0}" presName="diagram" presStyleCnt="0">
        <dgm:presLayoutVars>
          <dgm:chPref val="1"/>
          <dgm:dir/>
          <dgm:animOne val="branch"/>
          <dgm:animLvl val="lvl"/>
          <dgm:resizeHandles/>
        </dgm:presLayoutVars>
      </dgm:prSet>
      <dgm:spPr/>
    </dgm:pt>
    <dgm:pt modelId="{919F325B-A363-46A5-BAE8-01F374A887FB}" type="pres">
      <dgm:prSet presAssocID="{DA13F62E-733D-4887-B743-3F2B51A80243}" presName="root" presStyleCnt="0"/>
      <dgm:spPr/>
    </dgm:pt>
    <dgm:pt modelId="{51A94101-DAF6-4AD5-A3B0-635F7D917933}" type="pres">
      <dgm:prSet presAssocID="{DA13F62E-733D-4887-B743-3F2B51A80243}" presName="rootComposite" presStyleCnt="0"/>
      <dgm:spPr/>
    </dgm:pt>
    <dgm:pt modelId="{55E8A83D-5A66-4043-91D8-79DD09E9BC7D}" type="pres">
      <dgm:prSet presAssocID="{DA13F62E-733D-4887-B743-3F2B51A80243}" presName="rootText" presStyleLbl="node1" presStyleIdx="0" presStyleCnt="1"/>
      <dgm:spPr/>
    </dgm:pt>
    <dgm:pt modelId="{45CD51A9-D668-46B0-A40C-B7B8237A0268}" type="pres">
      <dgm:prSet presAssocID="{DA13F62E-733D-4887-B743-3F2B51A80243}" presName="rootConnector" presStyleLbl="node1" presStyleIdx="0" presStyleCnt="1"/>
      <dgm:spPr/>
    </dgm:pt>
    <dgm:pt modelId="{697F9D6A-8A6D-4AC7-90F0-DE82B9FEB45D}" type="pres">
      <dgm:prSet presAssocID="{DA13F62E-733D-4887-B743-3F2B51A80243}" presName="childShape" presStyleCnt="0"/>
      <dgm:spPr/>
    </dgm:pt>
  </dgm:ptLst>
  <dgm:cxnLst>
    <dgm:cxn modelId="{31A4DC25-B7C9-42A0-BB9F-4637C8FE84AC}" type="presOf" srcId="{DA13F62E-733D-4887-B743-3F2B51A80243}" destId="{45CD51A9-D668-46B0-A40C-B7B8237A0268}" srcOrd="1" destOrd="0" presId="urn:microsoft.com/office/officeart/2005/8/layout/hierarchy3"/>
    <dgm:cxn modelId="{C83AC92E-45A8-4D45-8B4D-750111730D12}" srcId="{0E46573D-1106-4FE4-8D0B-0F5D5D682AB0}" destId="{DA13F62E-733D-4887-B743-3F2B51A80243}" srcOrd="0" destOrd="0" parTransId="{928F1956-1226-4947-A88F-47BED998FF72}" sibTransId="{E1790314-028A-45FD-87AD-F778B3CB7943}"/>
    <dgm:cxn modelId="{3F16F762-2E4C-4FF3-9DC8-FD4A27870A4D}" type="presOf" srcId="{0E46573D-1106-4FE4-8D0B-0F5D5D682AB0}" destId="{D0D5D144-B19A-4F54-B22F-D54D4C9D86B8}" srcOrd="0" destOrd="0" presId="urn:microsoft.com/office/officeart/2005/8/layout/hierarchy3"/>
    <dgm:cxn modelId="{D252C2B2-75AC-4CE3-94FC-E6D8451DBF39}" type="presOf" srcId="{DA13F62E-733D-4887-B743-3F2B51A80243}" destId="{55E8A83D-5A66-4043-91D8-79DD09E9BC7D}" srcOrd="0" destOrd="0" presId="urn:microsoft.com/office/officeart/2005/8/layout/hierarchy3"/>
    <dgm:cxn modelId="{0D5E62CA-103C-498D-8667-0367BB46DC91}" type="presParOf" srcId="{D0D5D144-B19A-4F54-B22F-D54D4C9D86B8}" destId="{919F325B-A363-46A5-BAE8-01F374A887FB}" srcOrd="0" destOrd="0" presId="urn:microsoft.com/office/officeart/2005/8/layout/hierarchy3"/>
    <dgm:cxn modelId="{EB14B943-F68D-4FE7-9D41-502BE875EAA6}" type="presParOf" srcId="{919F325B-A363-46A5-BAE8-01F374A887FB}" destId="{51A94101-DAF6-4AD5-A3B0-635F7D917933}" srcOrd="0" destOrd="0" presId="urn:microsoft.com/office/officeart/2005/8/layout/hierarchy3"/>
    <dgm:cxn modelId="{A111DD94-D7EC-4510-A435-36673E8DA124}" type="presParOf" srcId="{51A94101-DAF6-4AD5-A3B0-635F7D917933}" destId="{55E8A83D-5A66-4043-91D8-79DD09E9BC7D}" srcOrd="0" destOrd="0" presId="urn:microsoft.com/office/officeart/2005/8/layout/hierarchy3"/>
    <dgm:cxn modelId="{9D2406AA-C4AF-41F4-ADD3-3E5186F437A2}" type="presParOf" srcId="{51A94101-DAF6-4AD5-A3B0-635F7D917933}" destId="{45CD51A9-D668-46B0-A40C-B7B8237A0268}" srcOrd="1" destOrd="0" presId="urn:microsoft.com/office/officeart/2005/8/layout/hierarchy3"/>
    <dgm:cxn modelId="{E466E064-24FB-465F-AEF8-886AE09BF0B5}" type="presParOf" srcId="{919F325B-A363-46A5-BAE8-01F374A887FB}" destId="{697F9D6A-8A6D-4AC7-90F0-DE82B9FEB45D}"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7A4079-176E-41F6-832B-85E903867422}"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F9FCC712-9723-4667-A9BA-2D819D7893D2}">
      <dgm:prSet phldrT="[Text]"/>
      <dgm:spPr/>
      <dgm:t>
        <a:bodyPr/>
        <a:lstStyle/>
        <a:p>
          <a:r>
            <a:rPr lang="en-US" dirty="0"/>
            <a:t>Make four groups</a:t>
          </a:r>
        </a:p>
      </dgm:t>
    </dgm:pt>
    <dgm:pt modelId="{DA3B8833-4573-4C87-8960-0E688763049A}" type="parTrans" cxnId="{ED2A622E-8AE9-4F64-8142-05A17383ECEB}">
      <dgm:prSet/>
      <dgm:spPr/>
      <dgm:t>
        <a:bodyPr/>
        <a:lstStyle/>
        <a:p>
          <a:endParaRPr lang="en-US"/>
        </a:p>
      </dgm:t>
    </dgm:pt>
    <dgm:pt modelId="{674F14AE-198A-4856-A2E1-FFB9F404CC7C}" type="sibTrans" cxnId="{ED2A622E-8AE9-4F64-8142-05A17383ECEB}">
      <dgm:prSet/>
      <dgm:spPr/>
      <dgm:t>
        <a:bodyPr/>
        <a:lstStyle/>
        <a:p>
          <a:endParaRPr lang="en-US"/>
        </a:p>
      </dgm:t>
    </dgm:pt>
    <dgm:pt modelId="{4D764A9F-AAA8-44CC-997F-13531E77B338}">
      <dgm:prSet phldrT="[Text]"/>
      <dgm:spPr/>
      <dgm:t>
        <a:bodyPr/>
        <a:lstStyle/>
        <a:p>
          <a:r>
            <a:rPr lang="en-US" dirty="0"/>
            <a:t>Read the text in group</a:t>
          </a:r>
        </a:p>
      </dgm:t>
    </dgm:pt>
    <dgm:pt modelId="{B79E94EB-2C53-4ECC-8AB8-033DD4778055}" type="parTrans" cxnId="{CB5A4088-AFDE-4A45-8BBC-A9C3A5F4C3F7}">
      <dgm:prSet/>
      <dgm:spPr/>
      <dgm:t>
        <a:bodyPr/>
        <a:lstStyle/>
        <a:p>
          <a:endParaRPr lang="en-US"/>
        </a:p>
      </dgm:t>
    </dgm:pt>
    <dgm:pt modelId="{3822280E-5028-4492-85F1-840904F4D42E}" type="sibTrans" cxnId="{CB5A4088-AFDE-4A45-8BBC-A9C3A5F4C3F7}">
      <dgm:prSet/>
      <dgm:spPr/>
      <dgm:t>
        <a:bodyPr/>
        <a:lstStyle/>
        <a:p>
          <a:endParaRPr lang="en-US"/>
        </a:p>
      </dgm:t>
    </dgm:pt>
    <dgm:pt modelId="{4FD0B064-64CD-4481-BE17-8D70CD7902DD}">
      <dgm:prSet phldrT="[Text]"/>
      <dgm:spPr/>
      <dgm:t>
        <a:bodyPr/>
        <a:lstStyle/>
        <a:p>
          <a:r>
            <a:rPr lang="en-US" dirty="0"/>
            <a:t>Answer some short question to each other</a:t>
          </a:r>
        </a:p>
      </dgm:t>
    </dgm:pt>
    <dgm:pt modelId="{BA3F0110-EF24-4D0D-9F77-690FD429DCAC}" type="parTrans" cxnId="{17E54773-6C1D-44C8-8DB0-236EAEE9EC1A}">
      <dgm:prSet/>
      <dgm:spPr/>
      <dgm:t>
        <a:bodyPr/>
        <a:lstStyle/>
        <a:p>
          <a:endParaRPr lang="en-US"/>
        </a:p>
      </dgm:t>
    </dgm:pt>
    <dgm:pt modelId="{9047EF33-3396-48A5-B8B0-4CE93DF68095}" type="sibTrans" cxnId="{17E54773-6C1D-44C8-8DB0-236EAEE9EC1A}">
      <dgm:prSet/>
      <dgm:spPr/>
      <dgm:t>
        <a:bodyPr/>
        <a:lstStyle/>
        <a:p>
          <a:endParaRPr lang="en-US"/>
        </a:p>
      </dgm:t>
    </dgm:pt>
    <dgm:pt modelId="{1C0A2F04-C7C6-4596-8799-CE334FCD97EA}" type="pres">
      <dgm:prSet presAssocID="{047A4079-176E-41F6-832B-85E903867422}" presName="Name0" presStyleCnt="0">
        <dgm:presLayoutVars>
          <dgm:chMax val="7"/>
          <dgm:chPref val="7"/>
          <dgm:dir/>
        </dgm:presLayoutVars>
      </dgm:prSet>
      <dgm:spPr/>
    </dgm:pt>
    <dgm:pt modelId="{729052C7-D414-486D-B2C1-2D0DEAD3BB2D}" type="pres">
      <dgm:prSet presAssocID="{047A4079-176E-41F6-832B-85E903867422}" presName="Name1" presStyleCnt="0"/>
      <dgm:spPr/>
    </dgm:pt>
    <dgm:pt modelId="{36AB9A42-1E4F-4883-8EB7-4464BC1B1D7A}" type="pres">
      <dgm:prSet presAssocID="{047A4079-176E-41F6-832B-85E903867422}" presName="cycle" presStyleCnt="0"/>
      <dgm:spPr/>
    </dgm:pt>
    <dgm:pt modelId="{9D46D1BE-B239-4042-8101-9C92573A77E7}" type="pres">
      <dgm:prSet presAssocID="{047A4079-176E-41F6-832B-85E903867422}" presName="srcNode" presStyleLbl="node1" presStyleIdx="0" presStyleCnt="3"/>
      <dgm:spPr/>
    </dgm:pt>
    <dgm:pt modelId="{1C28A964-1749-47B4-8CE0-1B85554FD573}" type="pres">
      <dgm:prSet presAssocID="{047A4079-176E-41F6-832B-85E903867422}" presName="conn" presStyleLbl="parChTrans1D2" presStyleIdx="0" presStyleCnt="1"/>
      <dgm:spPr/>
    </dgm:pt>
    <dgm:pt modelId="{E142095F-CEA6-4486-B1D4-352B9CC5CAD4}" type="pres">
      <dgm:prSet presAssocID="{047A4079-176E-41F6-832B-85E903867422}" presName="extraNode" presStyleLbl="node1" presStyleIdx="0" presStyleCnt="3"/>
      <dgm:spPr/>
    </dgm:pt>
    <dgm:pt modelId="{DB70651B-5F80-45F4-8AE3-D463831AC322}" type="pres">
      <dgm:prSet presAssocID="{047A4079-176E-41F6-832B-85E903867422}" presName="dstNode" presStyleLbl="node1" presStyleIdx="0" presStyleCnt="3"/>
      <dgm:spPr/>
    </dgm:pt>
    <dgm:pt modelId="{2D5DF144-D83D-43C8-88A0-B778B11E32B4}" type="pres">
      <dgm:prSet presAssocID="{F9FCC712-9723-4667-A9BA-2D819D7893D2}" presName="text_1" presStyleLbl="node1" presStyleIdx="0" presStyleCnt="3">
        <dgm:presLayoutVars>
          <dgm:bulletEnabled val="1"/>
        </dgm:presLayoutVars>
      </dgm:prSet>
      <dgm:spPr/>
    </dgm:pt>
    <dgm:pt modelId="{BE94DCE8-B4CA-48C0-AE8E-8CE2A9D0429F}" type="pres">
      <dgm:prSet presAssocID="{F9FCC712-9723-4667-A9BA-2D819D7893D2}" presName="accent_1" presStyleCnt="0"/>
      <dgm:spPr/>
    </dgm:pt>
    <dgm:pt modelId="{709F3B53-278C-4976-89B4-0AC9CFBD5F28}" type="pres">
      <dgm:prSet presAssocID="{F9FCC712-9723-4667-A9BA-2D819D7893D2}" presName="accentRepeatNode" presStyleLbl="solidFgAcc1" presStyleIdx="0" presStyleCnt="3"/>
      <dgm:spPr/>
    </dgm:pt>
    <dgm:pt modelId="{99B0A424-68FB-4205-9BAB-C5E51300939E}" type="pres">
      <dgm:prSet presAssocID="{4D764A9F-AAA8-44CC-997F-13531E77B338}" presName="text_2" presStyleLbl="node1" presStyleIdx="1" presStyleCnt="3">
        <dgm:presLayoutVars>
          <dgm:bulletEnabled val="1"/>
        </dgm:presLayoutVars>
      </dgm:prSet>
      <dgm:spPr/>
    </dgm:pt>
    <dgm:pt modelId="{25C9F2AA-8091-4068-B8E3-63B29BEF228A}" type="pres">
      <dgm:prSet presAssocID="{4D764A9F-AAA8-44CC-997F-13531E77B338}" presName="accent_2" presStyleCnt="0"/>
      <dgm:spPr/>
    </dgm:pt>
    <dgm:pt modelId="{5E07241E-029C-4455-A8D8-55D171E8701E}" type="pres">
      <dgm:prSet presAssocID="{4D764A9F-AAA8-44CC-997F-13531E77B338}" presName="accentRepeatNode" presStyleLbl="solidFgAcc1" presStyleIdx="1" presStyleCnt="3"/>
      <dgm:spPr/>
    </dgm:pt>
    <dgm:pt modelId="{E1D6EF1C-A5F4-4555-A730-33B276D74011}" type="pres">
      <dgm:prSet presAssocID="{4FD0B064-64CD-4481-BE17-8D70CD7902DD}" presName="text_3" presStyleLbl="node1" presStyleIdx="2" presStyleCnt="3">
        <dgm:presLayoutVars>
          <dgm:bulletEnabled val="1"/>
        </dgm:presLayoutVars>
      </dgm:prSet>
      <dgm:spPr/>
    </dgm:pt>
    <dgm:pt modelId="{8742900F-B7FB-4795-837E-CB95C52945A6}" type="pres">
      <dgm:prSet presAssocID="{4FD0B064-64CD-4481-BE17-8D70CD7902DD}" presName="accent_3" presStyleCnt="0"/>
      <dgm:spPr/>
    </dgm:pt>
    <dgm:pt modelId="{2577931E-771C-437C-ACC6-D8D5F912D248}" type="pres">
      <dgm:prSet presAssocID="{4FD0B064-64CD-4481-BE17-8D70CD7902DD}" presName="accentRepeatNode" presStyleLbl="solidFgAcc1" presStyleIdx="2" presStyleCnt="3"/>
      <dgm:spPr/>
    </dgm:pt>
  </dgm:ptLst>
  <dgm:cxnLst>
    <dgm:cxn modelId="{A3D83406-FF11-49AF-A341-C50DC8A317AA}" type="presOf" srcId="{4FD0B064-64CD-4481-BE17-8D70CD7902DD}" destId="{E1D6EF1C-A5F4-4555-A730-33B276D74011}" srcOrd="0" destOrd="0" presId="urn:microsoft.com/office/officeart/2008/layout/VerticalCurvedList"/>
    <dgm:cxn modelId="{ED2A622E-8AE9-4F64-8142-05A17383ECEB}" srcId="{047A4079-176E-41F6-832B-85E903867422}" destId="{F9FCC712-9723-4667-A9BA-2D819D7893D2}" srcOrd="0" destOrd="0" parTransId="{DA3B8833-4573-4C87-8960-0E688763049A}" sibTransId="{674F14AE-198A-4856-A2E1-FFB9F404CC7C}"/>
    <dgm:cxn modelId="{17E54773-6C1D-44C8-8DB0-236EAEE9EC1A}" srcId="{047A4079-176E-41F6-832B-85E903867422}" destId="{4FD0B064-64CD-4481-BE17-8D70CD7902DD}" srcOrd="2" destOrd="0" parTransId="{BA3F0110-EF24-4D0D-9F77-690FD429DCAC}" sibTransId="{9047EF33-3396-48A5-B8B0-4CE93DF68095}"/>
    <dgm:cxn modelId="{B43CF582-7EDA-4577-87D0-B233072A400E}" type="presOf" srcId="{F9FCC712-9723-4667-A9BA-2D819D7893D2}" destId="{2D5DF144-D83D-43C8-88A0-B778B11E32B4}" srcOrd="0" destOrd="0" presId="urn:microsoft.com/office/officeart/2008/layout/VerticalCurvedList"/>
    <dgm:cxn modelId="{CB5A4088-AFDE-4A45-8BBC-A9C3A5F4C3F7}" srcId="{047A4079-176E-41F6-832B-85E903867422}" destId="{4D764A9F-AAA8-44CC-997F-13531E77B338}" srcOrd="1" destOrd="0" parTransId="{B79E94EB-2C53-4ECC-8AB8-033DD4778055}" sibTransId="{3822280E-5028-4492-85F1-840904F4D42E}"/>
    <dgm:cxn modelId="{16E469B0-5147-4E6F-8097-38FF589AE428}" type="presOf" srcId="{047A4079-176E-41F6-832B-85E903867422}" destId="{1C0A2F04-C7C6-4596-8799-CE334FCD97EA}" srcOrd="0" destOrd="0" presId="urn:microsoft.com/office/officeart/2008/layout/VerticalCurvedList"/>
    <dgm:cxn modelId="{D95622C1-E449-4C3A-AA68-4DA1590B508C}" type="presOf" srcId="{4D764A9F-AAA8-44CC-997F-13531E77B338}" destId="{99B0A424-68FB-4205-9BAB-C5E51300939E}" srcOrd="0" destOrd="0" presId="urn:microsoft.com/office/officeart/2008/layout/VerticalCurvedList"/>
    <dgm:cxn modelId="{878E29F1-30C5-4750-8FB9-0CBE7626F715}" type="presOf" srcId="{674F14AE-198A-4856-A2E1-FFB9F404CC7C}" destId="{1C28A964-1749-47B4-8CE0-1B85554FD573}" srcOrd="0" destOrd="0" presId="urn:microsoft.com/office/officeart/2008/layout/VerticalCurvedList"/>
    <dgm:cxn modelId="{E8C04476-6D06-4B46-9601-912E37E805EE}" type="presParOf" srcId="{1C0A2F04-C7C6-4596-8799-CE334FCD97EA}" destId="{729052C7-D414-486D-B2C1-2D0DEAD3BB2D}" srcOrd="0" destOrd="0" presId="urn:microsoft.com/office/officeart/2008/layout/VerticalCurvedList"/>
    <dgm:cxn modelId="{FFFE5674-C654-4EBD-A802-DCDFFC3EFE4F}" type="presParOf" srcId="{729052C7-D414-486D-B2C1-2D0DEAD3BB2D}" destId="{36AB9A42-1E4F-4883-8EB7-4464BC1B1D7A}" srcOrd="0" destOrd="0" presId="urn:microsoft.com/office/officeart/2008/layout/VerticalCurvedList"/>
    <dgm:cxn modelId="{D61AB8E3-389F-4427-99CB-CF9C1A4FF713}" type="presParOf" srcId="{36AB9A42-1E4F-4883-8EB7-4464BC1B1D7A}" destId="{9D46D1BE-B239-4042-8101-9C92573A77E7}" srcOrd="0" destOrd="0" presId="urn:microsoft.com/office/officeart/2008/layout/VerticalCurvedList"/>
    <dgm:cxn modelId="{9BEE8F58-E758-4375-8261-C74B71C42438}" type="presParOf" srcId="{36AB9A42-1E4F-4883-8EB7-4464BC1B1D7A}" destId="{1C28A964-1749-47B4-8CE0-1B85554FD573}" srcOrd="1" destOrd="0" presId="urn:microsoft.com/office/officeart/2008/layout/VerticalCurvedList"/>
    <dgm:cxn modelId="{DF71598A-B83F-46DA-8664-B0C66AC366C8}" type="presParOf" srcId="{36AB9A42-1E4F-4883-8EB7-4464BC1B1D7A}" destId="{E142095F-CEA6-4486-B1D4-352B9CC5CAD4}" srcOrd="2" destOrd="0" presId="urn:microsoft.com/office/officeart/2008/layout/VerticalCurvedList"/>
    <dgm:cxn modelId="{6174CD4B-8621-4713-8FFC-D3E711580681}" type="presParOf" srcId="{36AB9A42-1E4F-4883-8EB7-4464BC1B1D7A}" destId="{DB70651B-5F80-45F4-8AE3-D463831AC322}" srcOrd="3" destOrd="0" presId="urn:microsoft.com/office/officeart/2008/layout/VerticalCurvedList"/>
    <dgm:cxn modelId="{95165CB7-7FF7-48A6-8B70-8EC315700797}" type="presParOf" srcId="{729052C7-D414-486D-B2C1-2D0DEAD3BB2D}" destId="{2D5DF144-D83D-43C8-88A0-B778B11E32B4}" srcOrd="1" destOrd="0" presId="urn:microsoft.com/office/officeart/2008/layout/VerticalCurvedList"/>
    <dgm:cxn modelId="{D13AA4F4-FAED-403C-9E6C-7656981D8971}" type="presParOf" srcId="{729052C7-D414-486D-B2C1-2D0DEAD3BB2D}" destId="{BE94DCE8-B4CA-48C0-AE8E-8CE2A9D0429F}" srcOrd="2" destOrd="0" presId="urn:microsoft.com/office/officeart/2008/layout/VerticalCurvedList"/>
    <dgm:cxn modelId="{8312C7F0-2DFF-4C28-8B37-94BC18879B9A}" type="presParOf" srcId="{BE94DCE8-B4CA-48C0-AE8E-8CE2A9D0429F}" destId="{709F3B53-278C-4976-89B4-0AC9CFBD5F28}" srcOrd="0" destOrd="0" presId="urn:microsoft.com/office/officeart/2008/layout/VerticalCurvedList"/>
    <dgm:cxn modelId="{861AAAC3-40B0-4609-94C4-3ECA5C193D21}" type="presParOf" srcId="{729052C7-D414-486D-B2C1-2D0DEAD3BB2D}" destId="{99B0A424-68FB-4205-9BAB-C5E51300939E}" srcOrd="3" destOrd="0" presId="urn:microsoft.com/office/officeart/2008/layout/VerticalCurvedList"/>
    <dgm:cxn modelId="{F7959628-2BAA-4DBD-AF0F-FEF67F4FB8DC}" type="presParOf" srcId="{729052C7-D414-486D-B2C1-2D0DEAD3BB2D}" destId="{25C9F2AA-8091-4068-B8E3-63B29BEF228A}" srcOrd="4" destOrd="0" presId="urn:microsoft.com/office/officeart/2008/layout/VerticalCurvedList"/>
    <dgm:cxn modelId="{379B76D9-772E-4015-BEFF-5DF6AA7B092B}" type="presParOf" srcId="{25C9F2AA-8091-4068-B8E3-63B29BEF228A}" destId="{5E07241E-029C-4455-A8D8-55D171E8701E}" srcOrd="0" destOrd="0" presId="urn:microsoft.com/office/officeart/2008/layout/VerticalCurvedList"/>
    <dgm:cxn modelId="{23ACEFCD-E74C-43E3-ADB2-AF55B69E61DF}" type="presParOf" srcId="{729052C7-D414-486D-B2C1-2D0DEAD3BB2D}" destId="{E1D6EF1C-A5F4-4555-A730-33B276D74011}" srcOrd="5" destOrd="0" presId="urn:microsoft.com/office/officeart/2008/layout/VerticalCurvedList"/>
    <dgm:cxn modelId="{0B365908-0BB6-4AA6-AE91-AD84BC34EC26}" type="presParOf" srcId="{729052C7-D414-486D-B2C1-2D0DEAD3BB2D}" destId="{8742900F-B7FB-4795-837E-CB95C52945A6}" srcOrd="6" destOrd="0" presId="urn:microsoft.com/office/officeart/2008/layout/VerticalCurvedList"/>
    <dgm:cxn modelId="{9422CBB3-CCE3-400D-A117-9285AFE27C92}" type="presParOf" srcId="{8742900F-B7FB-4795-837E-CB95C52945A6}" destId="{2577931E-771C-437C-ACC6-D8D5F912D248}"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7906D3E-CEF0-4CA4-B89B-088413AC458E}" type="doc">
      <dgm:prSet loTypeId="urn:microsoft.com/office/officeart/2005/8/layout/process1" loCatId="process" qsTypeId="urn:microsoft.com/office/officeart/2005/8/quickstyle/simple1" qsCatId="simple" csTypeId="urn:microsoft.com/office/officeart/2005/8/colors/colorful5" csCatId="colorful"/>
      <dgm:spPr/>
      <dgm:t>
        <a:bodyPr/>
        <a:lstStyle/>
        <a:p>
          <a:endParaRPr lang="en-US"/>
        </a:p>
      </dgm:t>
    </dgm:pt>
    <dgm:pt modelId="{CD1917DC-4B8E-4E3A-9791-5666036771B4}">
      <dgm:prSet custT="1"/>
      <dgm:spPr/>
      <dgm:t>
        <a:bodyPr/>
        <a:lstStyle/>
        <a:p>
          <a:r>
            <a:rPr lang="en-US" sz="4000" b="1" dirty="0" err="1">
              <a:solidFill>
                <a:srgbClr val="FFFF00"/>
              </a:solidFill>
            </a:rPr>
            <a:t>Assesment</a:t>
          </a:r>
          <a:r>
            <a:rPr lang="en-US" sz="4000" dirty="0"/>
            <a:t> </a:t>
          </a:r>
          <a:br>
            <a:rPr lang="en-US" sz="4000" dirty="0"/>
          </a:br>
          <a:r>
            <a:rPr lang="en-US" sz="4000" dirty="0"/>
            <a:t>Chain drill activity using a softball</a:t>
          </a:r>
          <a:br>
            <a:rPr lang="en-US" sz="2500" dirty="0"/>
          </a:br>
          <a:endParaRPr lang="en-US" sz="2500" dirty="0"/>
        </a:p>
      </dgm:t>
    </dgm:pt>
    <dgm:pt modelId="{AD65BB8D-2153-46BB-B580-89E940E343A1}" type="parTrans" cxnId="{9DFE291E-2B43-4CB8-83B6-BADF0FFF3D66}">
      <dgm:prSet/>
      <dgm:spPr/>
      <dgm:t>
        <a:bodyPr/>
        <a:lstStyle/>
        <a:p>
          <a:endParaRPr lang="en-US"/>
        </a:p>
      </dgm:t>
    </dgm:pt>
    <dgm:pt modelId="{12A4B3BB-91AC-46D2-983A-6BA8FC95F1DF}" type="sibTrans" cxnId="{9DFE291E-2B43-4CB8-83B6-BADF0FFF3D66}">
      <dgm:prSet/>
      <dgm:spPr/>
      <dgm:t>
        <a:bodyPr/>
        <a:lstStyle/>
        <a:p>
          <a:endParaRPr lang="en-US"/>
        </a:p>
      </dgm:t>
    </dgm:pt>
    <dgm:pt modelId="{B273C672-78F4-4F5D-9C83-9752F1DF5C23}" type="pres">
      <dgm:prSet presAssocID="{17906D3E-CEF0-4CA4-B89B-088413AC458E}" presName="Name0" presStyleCnt="0">
        <dgm:presLayoutVars>
          <dgm:dir/>
          <dgm:resizeHandles val="exact"/>
        </dgm:presLayoutVars>
      </dgm:prSet>
      <dgm:spPr/>
    </dgm:pt>
    <dgm:pt modelId="{68ED91E2-97D6-4A36-8BCB-EFCDFFF463BD}" type="pres">
      <dgm:prSet presAssocID="{CD1917DC-4B8E-4E3A-9791-5666036771B4}" presName="node" presStyleLbl="node1" presStyleIdx="0" presStyleCnt="1">
        <dgm:presLayoutVars>
          <dgm:bulletEnabled val="1"/>
        </dgm:presLayoutVars>
      </dgm:prSet>
      <dgm:spPr/>
    </dgm:pt>
  </dgm:ptLst>
  <dgm:cxnLst>
    <dgm:cxn modelId="{9DFE291E-2B43-4CB8-83B6-BADF0FFF3D66}" srcId="{17906D3E-CEF0-4CA4-B89B-088413AC458E}" destId="{CD1917DC-4B8E-4E3A-9791-5666036771B4}" srcOrd="0" destOrd="0" parTransId="{AD65BB8D-2153-46BB-B580-89E940E343A1}" sibTransId="{12A4B3BB-91AC-46D2-983A-6BA8FC95F1DF}"/>
    <dgm:cxn modelId="{C8FC7823-D19C-4ADF-8FFC-180D7A0D41ED}" type="presOf" srcId="{17906D3E-CEF0-4CA4-B89B-088413AC458E}" destId="{B273C672-78F4-4F5D-9C83-9752F1DF5C23}" srcOrd="0" destOrd="0" presId="urn:microsoft.com/office/officeart/2005/8/layout/process1"/>
    <dgm:cxn modelId="{57ED8639-F3AF-498B-BA1D-C0F63316701C}" type="presOf" srcId="{CD1917DC-4B8E-4E3A-9791-5666036771B4}" destId="{68ED91E2-97D6-4A36-8BCB-EFCDFFF463BD}" srcOrd="0" destOrd="0" presId="urn:microsoft.com/office/officeart/2005/8/layout/process1"/>
    <dgm:cxn modelId="{ADCC01FF-843F-475E-A496-E8A1C9C52C5B}" type="presParOf" srcId="{B273C672-78F4-4F5D-9C83-9752F1DF5C23}" destId="{68ED91E2-97D6-4A36-8BCB-EFCDFFF463BD}"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A70E180-C9EA-4A1A-B0BC-D601DB30FE68}" type="doc">
      <dgm:prSet loTypeId="urn:microsoft.com/office/officeart/2005/8/layout/radial2" loCatId="relationship" qsTypeId="urn:microsoft.com/office/officeart/2005/8/quickstyle/3d1" qsCatId="3D" csTypeId="urn:microsoft.com/office/officeart/2005/8/colors/colorful1" csCatId="colorful" phldr="1"/>
      <dgm:spPr/>
      <dgm:t>
        <a:bodyPr/>
        <a:lstStyle/>
        <a:p>
          <a:endParaRPr lang="en-US"/>
        </a:p>
      </dgm:t>
    </dgm:pt>
    <dgm:pt modelId="{61193856-4E04-488A-855E-08340077A578}">
      <dgm:prSet/>
      <dgm:spPr/>
      <dgm:t>
        <a:bodyPr/>
        <a:lstStyle/>
        <a:p>
          <a:r>
            <a:rPr lang="en-US" dirty="0"/>
            <a:t>Student 1 reading</a:t>
          </a:r>
        </a:p>
      </dgm:t>
    </dgm:pt>
    <dgm:pt modelId="{9BDFA34F-6C6F-4F4B-8C36-6F6E2BB8A334}" type="parTrans" cxnId="{82AB9FDE-78AD-498F-A583-5D63A61B8F36}">
      <dgm:prSet/>
      <dgm:spPr/>
      <dgm:t>
        <a:bodyPr/>
        <a:lstStyle/>
        <a:p>
          <a:endParaRPr lang="en-US"/>
        </a:p>
      </dgm:t>
    </dgm:pt>
    <dgm:pt modelId="{5CDA52A9-66BC-4560-9535-7EC7D6EDB1E4}" type="sibTrans" cxnId="{82AB9FDE-78AD-498F-A583-5D63A61B8F36}">
      <dgm:prSet/>
      <dgm:spPr/>
      <dgm:t>
        <a:bodyPr/>
        <a:lstStyle/>
        <a:p>
          <a:endParaRPr lang="en-US"/>
        </a:p>
      </dgm:t>
    </dgm:pt>
    <dgm:pt modelId="{3128838F-67F3-446E-B570-1222BF423847}">
      <dgm:prSet/>
      <dgm:spPr/>
      <dgm:t>
        <a:bodyPr/>
        <a:lstStyle/>
        <a:p>
          <a:r>
            <a:rPr lang="en-US"/>
            <a:t>Student 2 reading </a:t>
          </a:r>
        </a:p>
      </dgm:t>
    </dgm:pt>
    <dgm:pt modelId="{689905BA-F9E6-43D1-B218-B9465239D7E7}" type="parTrans" cxnId="{89B1151F-23D9-4C7E-B737-B8482998B636}">
      <dgm:prSet/>
      <dgm:spPr/>
      <dgm:t>
        <a:bodyPr/>
        <a:lstStyle/>
        <a:p>
          <a:endParaRPr lang="en-US"/>
        </a:p>
      </dgm:t>
    </dgm:pt>
    <dgm:pt modelId="{099DD0E6-7168-4854-BCEE-B2A77A20C854}" type="sibTrans" cxnId="{89B1151F-23D9-4C7E-B737-B8482998B636}">
      <dgm:prSet/>
      <dgm:spPr/>
      <dgm:t>
        <a:bodyPr/>
        <a:lstStyle/>
        <a:p>
          <a:endParaRPr lang="en-US"/>
        </a:p>
      </dgm:t>
    </dgm:pt>
    <dgm:pt modelId="{617CED04-8B62-4F80-A2C6-FAB2A0FFFD55}">
      <dgm:prSet/>
      <dgm:spPr/>
      <dgm:t>
        <a:bodyPr/>
        <a:lstStyle/>
        <a:p>
          <a:r>
            <a:rPr lang="en-US"/>
            <a:t>Student 3 reading</a:t>
          </a:r>
        </a:p>
      </dgm:t>
    </dgm:pt>
    <dgm:pt modelId="{A5A6E1BB-6475-4694-9A15-8434AB2AA4EC}" type="parTrans" cxnId="{4F580B81-D1D6-492F-B243-ADF0EB1F5E52}">
      <dgm:prSet/>
      <dgm:spPr/>
      <dgm:t>
        <a:bodyPr/>
        <a:lstStyle/>
        <a:p>
          <a:endParaRPr lang="en-US"/>
        </a:p>
      </dgm:t>
    </dgm:pt>
    <dgm:pt modelId="{0966D8F8-0065-4E27-8FE1-7CC8312D8C4E}" type="sibTrans" cxnId="{4F580B81-D1D6-492F-B243-ADF0EB1F5E52}">
      <dgm:prSet/>
      <dgm:spPr/>
      <dgm:t>
        <a:bodyPr/>
        <a:lstStyle/>
        <a:p>
          <a:endParaRPr lang="en-US"/>
        </a:p>
      </dgm:t>
    </dgm:pt>
    <dgm:pt modelId="{9F28EB40-B26E-490B-B75D-037890E9698C}" type="pres">
      <dgm:prSet presAssocID="{1A70E180-C9EA-4A1A-B0BC-D601DB30FE68}" presName="composite" presStyleCnt="0">
        <dgm:presLayoutVars>
          <dgm:chMax val="5"/>
          <dgm:dir/>
          <dgm:animLvl val="ctr"/>
          <dgm:resizeHandles val="exact"/>
        </dgm:presLayoutVars>
      </dgm:prSet>
      <dgm:spPr/>
    </dgm:pt>
    <dgm:pt modelId="{12A1C170-C10C-4F96-B56B-79E15AC28DE4}" type="pres">
      <dgm:prSet presAssocID="{1A70E180-C9EA-4A1A-B0BC-D601DB30FE68}" presName="cycle" presStyleCnt="0"/>
      <dgm:spPr/>
    </dgm:pt>
    <dgm:pt modelId="{5B3A94E8-A376-4F7C-B4E3-6149875C9E3C}" type="pres">
      <dgm:prSet presAssocID="{1A70E180-C9EA-4A1A-B0BC-D601DB30FE68}" presName="centerShape" presStyleCnt="0"/>
      <dgm:spPr/>
    </dgm:pt>
    <dgm:pt modelId="{EA4C93B5-C0F8-4D1B-9BC0-090196B00FB3}" type="pres">
      <dgm:prSet presAssocID="{1A70E180-C9EA-4A1A-B0BC-D601DB30FE68}" presName="connSite" presStyleLbl="node1" presStyleIdx="0" presStyleCnt="4"/>
      <dgm:spPr/>
    </dgm:pt>
    <dgm:pt modelId="{4FDFDB4B-8C8B-4570-8379-7FCA51D58848}" type="pres">
      <dgm:prSet presAssocID="{1A70E180-C9EA-4A1A-B0BC-D601DB30FE68}" presName="visible" presStyleLbl="node1" presStyleIdx="0" presStyleCnt="4"/>
      <dgm:spPr>
        <a:blipFill>
          <a:blip xmlns:r="http://schemas.openxmlformats.org/officeDocument/2006/relationships" r:embed="rId1"/>
          <a:srcRect/>
          <a:stretch>
            <a:fillRect l="-23000" r="-23000"/>
          </a:stretch>
        </a:blipFill>
      </dgm:spPr>
    </dgm:pt>
    <dgm:pt modelId="{555A9547-87B8-4FA2-BB01-F13FA434C7A5}" type="pres">
      <dgm:prSet presAssocID="{9BDFA34F-6C6F-4F4B-8C36-6F6E2BB8A334}" presName="Name25" presStyleLbl="parChTrans1D1" presStyleIdx="0" presStyleCnt="3"/>
      <dgm:spPr/>
    </dgm:pt>
    <dgm:pt modelId="{1282CC79-876D-4B04-A0AE-2077068ACF14}" type="pres">
      <dgm:prSet presAssocID="{61193856-4E04-488A-855E-08340077A578}" presName="node" presStyleCnt="0"/>
      <dgm:spPr/>
    </dgm:pt>
    <dgm:pt modelId="{FC1202DD-D18D-4E30-852C-FFB25E417FA3}" type="pres">
      <dgm:prSet presAssocID="{61193856-4E04-488A-855E-08340077A578}" presName="parentNode" presStyleLbl="node1" presStyleIdx="1" presStyleCnt="4">
        <dgm:presLayoutVars>
          <dgm:chMax val="1"/>
          <dgm:bulletEnabled val="1"/>
        </dgm:presLayoutVars>
      </dgm:prSet>
      <dgm:spPr/>
    </dgm:pt>
    <dgm:pt modelId="{F21F6FC3-7B45-418F-9F27-E21A3B3E40F5}" type="pres">
      <dgm:prSet presAssocID="{61193856-4E04-488A-855E-08340077A578}" presName="childNode" presStyleLbl="revTx" presStyleIdx="0" presStyleCnt="0">
        <dgm:presLayoutVars>
          <dgm:bulletEnabled val="1"/>
        </dgm:presLayoutVars>
      </dgm:prSet>
      <dgm:spPr/>
    </dgm:pt>
    <dgm:pt modelId="{A8F75F2D-D8E2-4731-938C-8B616DEBA67C}" type="pres">
      <dgm:prSet presAssocID="{689905BA-F9E6-43D1-B218-B9465239D7E7}" presName="Name25" presStyleLbl="parChTrans1D1" presStyleIdx="1" presStyleCnt="3"/>
      <dgm:spPr/>
    </dgm:pt>
    <dgm:pt modelId="{7A584BFB-D979-4443-BDE3-B2F4B991B58A}" type="pres">
      <dgm:prSet presAssocID="{3128838F-67F3-446E-B570-1222BF423847}" presName="node" presStyleCnt="0"/>
      <dgm:spPr/>
    </dgm:pt>
    <dgm:pt modelId="{911BA7F1-6B54-4B3D-8650-8E17B37BA0A3}" type="pres">
      <dgm:prSet presAssocID="{3128838F-67F3-446E-B570-1222BF423847}" presName="parentNode" presStyleLbl="node1" presStyleIdx="2" presStyleCnt="4">
        <dgm:presLayoutVars>
          <dgm:chMax val="1"/>
          <dgm:bulletEnabled val="1"/>
        </dgm:presLayoutVars>
      </dgm:prSet>
      <dgm:spPr/>
    </dgm:pt>
    <dgm:pt modelId="{183D60AE-7F24-4CCB-9C62-60A1E02F1B95}" type="pres">
      <dgm:prSet presAssocID="{3128838F-67F3-446E-B570-1222BF423847}" presName="childNode" presStyleLbl="revTx" presStyleIdx="0" presStyleCnt="0">
        <dgm:presLayoutVars>
          <dgm:bulletEnabled val="1"/>
        </dgm:presLayoutVars>
      </dgm:prSet>
      <dgm:spPr/>
    </dgm:pt>
    <dgm:pt modelId="{7FCA8398-7AEE-4411-9AA9-DDFAF72D81D0}" type="pres">
      <dgm:prSet presAssocID="{A5A6E1BB-6475-4694-9A15-8434AB2AA4EC}" presName="Name25" presStyleLbl="parChTrans1D1" presStyleIdx="2" presStyleCnt="3"/>
      <dgm:spPr/>
    </dgm:pt>
    <dgm:pt modelId="{D54D27F5-3C6C-4E80-AE6B-89298634CBD4}" type="pres">
      <dgm:prSet presAssocID="{617CED04-8B62-4F80-A2C6-FAB2A0FFFD55}" presName="node" presStyleCnt="0"/>
      <dgm:spPr/>
    </dgm:pt>
    <dgm:pt modelId="{108162D8-F5C9-4B15-9BA7-853CC59364AC}" type="pres">
      <dgm:prSet presAssocID="{617CED04-8B62-4F80-A2C6-FAB2A0FFFD55}" presName="parentNode" presStyleLbl="node1" presStyleIdx="3" presStyleCnt="4">
        <dgm:presLayoutVars>
          <dgm:chMax val="1"/>
          <dgm:bulletEnabled val="1"/>
        </dgm:presLayoutVars>
      </dgm:prSet>
      <dgm:spPr/>
    </dgm:pt>
    <dgm:pt modelId="{FFED3242-8C86-4948-9003-6E8D764A3FC9}" type="pres">
      <dgm:prSet presAssocID="{617CED04-8B62-4F80-A2C6-FAB2A0FFFD55}" presName="childNode" presStyleLbl="revTx" presStyleIdx="0" presStyleCnt="0">
        <dgm:presLayoutVars>
          <dgm:bulletEnabled val="1"/>
        </dgm:presLayoutVars>
      </dgm:prSet>
      <dgm:spPr/>
    </dgm:pt>
  </dgm:ptLst>
  <dgm:cxnLst>
    <dgm:cxn modelId="{89B1151F-23D9-4C7E-B737-B8482998B636}" srcId="{1A70E180-C9EA-4A1A-B0BC-D601DB30FE68}" destId="{3128838F-67F3-446E-B570-1222BF423847}" srcOrd="1" destOrd="0" parTransId="{689905BA-F9E6-43D1-B218-B9465239D7E7}" sibTransId="{099DD0E6-7168-4854-BCEE-B2A77A20C854}"/>
    <dgm:cxn modelId="{4F580B81-D1D6-492F-B243-ADF0EB1F5E52}" srcId="{1A70E180-C9EA-4A1A-B0BC-D601DB30FE68}" destId="{617CED04-8B62-4F80-A2C6-FAB2A0FFFD55}" srcOrd="2" destOrd="0" parTransId="{A5A6E1BB-6475-4694-9A15-8434AB2AA4EC}" sibTransId="{0966D8F8-0065-4E27-8FE1-7CC8312D8C4E}"/>
    <dgm:cxn modelId="{48381D8E-DFAC-443A-A3D9-F71594940CE9}" type="presOf" srcId="{3128838F-67F3-446E-B570-1222BF423847}" destId="{911BA7F1-6B54-4B3D-8650-8E17B37BA0A3}" srcOrd="0" destOrd="0" presId="urn:microsoft.com/office/officeart/2005/8/layout/radial2"/>
    <dgm:cxn modelId="{4A081497-79F7-4B0A-8F6B-582A1D1EE469}" type="presOf" srcId="{A5A6E1BB-6475-4694-9A15-8434AB2AA4EC}" destId="{7FCA8398-7AEE-4411-9AA9-DDFAF72D81D0}" srcOrd="0" destOrd="0" presId="urn:microsoft.com/office/officeart/2005/8/layout/radial2"/>
    <dgm:cxn modelId="{2B893DC0-13CC-4C4C-919C-CD5E372D02E0}" type="presOf" srcId="{61193856-4E04-488A-855E-08340077A578}" destId="{FC1202DD-D18D-4E30-852C-FFB25E417FA3}" srcOrd="0" destOrd="0" presId="urn:microsoft.com/office/officeart/2005/8/layout/radial2"/>
    <dgm:cxn modelId="{DA482BCC-3086-4C15-8CA7-09FC538E6FEF}" type="presOf" srcId="{689905BA-F9E6-43D1-B218-B9465239D7E7}" destId="{A8F75F2D-D8E2-4731-938C-8B616DEBA67C}" srcOrd="0" destOrd="0" presId="urn:microsoft.com/office/officeart/2005/8/layout/radial2"/>
    <dgm:cxn modelId="{57EBC6D7-FD27-4E9F-B2D1-0F1546CB3DE2}" type="presOf" srcId="{617CED04-8B62-4F80-A2C6-FAB2A0FFFD55}" destId="{108162D8-F5C9-4B15-9BA7-853CC59364AC}" srcOrd="0" destOrd="0" presId="urn:microsoft.com/office/officeart/2005/8/layout/radial2"/>
    <dgm:cxn modelId="{82AB9FDE-78AD-498F-A583-5D63A61B8F36}" srcId="{1A70E180-C9EA-4A1A-B0BC-D601DB30FE68}" destId="{61193856-4E04-488A-855E-08340077A578}" srcOrd="0" destOrd="0" parTransId="{9BDFA34F-6C6F-4F4B-8C36-6F6E2BB8A334}" sibTransId="{5CDA52A9-66BC-4560-9535-7EC7D6EDB1E4}"/>
    <dgm:cxn modelId="{6784E6E3-7689-4A4F-8629-B4B185567870}" type="presOf" srcId="{9BDFA34F-6C6F-4F4B-8C36-6F6E2BB8A334}" destId="{555A9547-87B8-4FA2-BB01-F13FA434C7A5}" srcOrd="0" destOrd="0" presId="urn:microsoft.com/office/officeart/2005/8/layout/radial2"/>
    <dgm:cxn modelId="{94A951E4-B369-4384-A7BB-33B7EC24194E}" type="presOf" srcId="{1A70E180-C9EA-4A1A-B0BC-D601DB30FE68}" destId="{9F28EB40-B26E-490B-B75D-037890E9698C}" srcOrd="0" destOrd="0" presId="urn:microsoft.com/office/officeart/2005/8/layout/radial2"/>
    <dgm:cxn modelId="{E2FD0D05-9744-45C4-B4F6-D4C0F75F8B99}" type="presParOf" srcId="{9F28EB40-B26E-490B-B75D-037890E9698C}" destId="{12A1C170-C10C-4F96-B56B-79E15AC28DE4}" srcOrd="0" destOrd="0" presId="urn:microsoft.com/office/officeart/2005/8/layout/radial2"/>
    <dgm:cxn modelId="{41DAD662-3CD1-4338-B2A1-1B872523BA94}" type="presParOf" srcId="{12A1C170-C10C-4F96-B56B-79E15AC28DE4}" destId="{5B3A94E8-A376-4F7C-B4E3-6149875C9E3C}" srcOrd="0" destOrd="0" presId="urn:microsoft.com/office/officeart/2005/8/layout/radial2"/>
    <dgm:cxn modelId="{515CACA4-4D1F-43B4-BD62-458E1832D872}" type="presParOf" srcId="{5B3A94E8-A376-4F7C-B4E3-6149875C9E3C}" destId="{EA4C93B5-C0F8-4D1B-9BC0-090196B00FB3}" srcOrd="0" destOrd="0" presId="urn:microsoft.com/office/officeart/2005/8/layout/radial2"/>
    <dgm:cxn modelId="{45B52AED-6CEC-4A4A-9B88-AF77DB071C1A}" type="presParOf" srcId="{5B3A94E8-A376-4F7C-B4E3-6149875C9E3C}" destId="{4FDFDB4B-8C8B-4570-8379-7FCA51D58848}" srcOrd="1" destOrd="0" presId="urn:microsoft.com/office/officeart/2005/8/layout/radial2"/>
    <dgm:cxn modelId="{0063AC5D-C6EE-4841-9965-F7543D4A4CD7}" type="presParOf" srcId="{12A1C170-C10C-4F96-B56B-79E15AC28DE4}" destId="{555A9547-87B8-4FA2-BB01-F13FA434C7A5}" srcOrd="1" destOrd="0" presId="urn:microsoft.com/office/officeart/2005/8/layout/radial2"/>
    <dgm:cxn modelId="{D771D0BF-86E2-4ABF-BBA9-9611E22907EF}" type="presParOf" srcId="{12A1C170-C10C-4F96-B56B-79E15AC28DE4}" destId="{1282CC79-876D-4B04-A0AE-2077068ACF14}" srcOrd="2" destOrd="0" presId="urn:microsoft.com/office/officeart/2005/8/layout/radial2"/>
    <dgm:cxn modelId="{C374B0BA-7DA6-406F-B430-854AF3259128}" type="presParOf" srcId="{1282CC79-876D-4B04-A0AE-2077068ACF14}" destId="{FC1202DD-D18D-4E30-852C-FFB25E417FA3}" srcOrd="0" destOrd="0" presId="urn:microsoft.com/office/officeart/2005/8/layout/radial2"/>
    <dgm:cxn modelId="{86C3C119-D2AB-4F8D-B2D1-EA38CFC85EBB}" type="presParOf" srcId="{1282CC79-876D-4B04-A0AE-2077068ACF14}" destId="{F21F6FC3-7B45-418F-9F27-E21A3B3E40F5}" srcOrd="1" destOrd="0" presId="urn:microsoft.com/office/officeart/2005/8/layout/radial2"/>
    <dgm:cxn modelId="{C3FB933D-68C9-4520-8F2F-BAFDA237D186}" type="presParOf" srcId="{12A1C170-C10C-4F96-B56B-79E15AC28DE4}" destId="{A8F75F2D-D8E2-4731-938C-8B616DEBA67C}" srcOrd="3" destOrd="0" presId="urn:microsoft.com/office/officeart/2005/8/layout/radial2"/>
    <dgm:cxn modelId="{9A130B85-56C4-4143-8357-844948229F11}" type="presParOf" srcId="{12A1C170-C10C-4F96-B56B-79E15AC28DE4}" destId="{7A584BFB-D979-4443-BDE3-B2F4B991B58A}" srcOrd="4" destOrd="0" presId="urn:microsoft.com/office/officeart/2005/8/layout/radial2"/>
    <dgm:cxn modelId="{6718C108-8E4E-4B31-B111-B0120E78D2F9}" type="presParOf" srcId="{7A584BFB-D979-4443-BDE3-B2F4B991B58A}" destId="{911BA7F1-6B54-4B3D-8650-8E17B37BA0A3}" srcOrd="0" destOrd="0" presId="urn:microsoft.com/office/officeart/2005/8/layout/radial2"/>
    <dgm:cxn modelId="{915097F8-6044-4D58-AC85-F29405AE9D95}" type="presParOf" srcId="{7A584BFB-D979-4443-BDE3-B2F4B991B58A}" destId="{183D60AE-7F24-4CCB-9C62-60A1E02F1B95}" srcOrd="1" destOrd="0" presId="urn:microsoft.com/office/officeart/2005/8/layout/radial2"/>
    <dgm:cxn modelId="{E9AE24CE-B39D-46B2-BC7D-F64DA1757B17}" type="presParOf" srcId="{12A1C170-C10C-4F96-B56B-79E15AC28DE4}" destId="{7FCA8398-7AEE-4411-9AA9-DDFAF72D81D0}" srcOrd="5" destOrd="0" presId="urn:microsoft.com/office/officeart/2005/8/layout/radial2"/>
    <dgm:cxn modelId="{1D0ACAB6-0FED-428B-99D0-77CB1829F7F5}" type="presParOf" srcId="{12A1C170-C10C-4F96-B56B-79E15AC28DE4}" destId="{D54D27F5-3C6C-4E80-AE6B-89298634CBD4}" srcOrd="6" destOrd="0" presId="urn:microsoft.com/office/officeart/2005/8/layout/radial2"/>
    <dgm:cxn modelId="{A1BE325F-6B46-4B5E-9848-0C231F8BA44D}" type="presParOf" srcId="{D54D27F5-3C6C-4E80-AE6B-89298634CBD4}" destId="{108162D8-F5C9-4B15-9BA7-853CC59364AC}" srcOrd="0" destOrd="0" presId="urn:microsoft.com/office/officeart/2005/8/layout/radial2"/>
    <dgm:cxn modelId="{D0671CAB-9E3F-47EA-B9AE-06AC85C6886E}" type="presParOf" srcId="{D54D27F5-3C6C-4E80-AE6B-89298634CBD4}" destId="{FFED3242-8C86-4948-9003-6E8D764A3FC9}" srcOrd="1" destOrd="0" presId="urn:microsoft.com/office/officeart/2005/8/layout/radial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596560-04E4-4F02-A4AE-CD7EFAB10C3B}" type="doc">
      <dgm:prSet loTypeId="urn:microsoft.com/office/officeart/2005/8/layout/list1" loCatId="list" qsTypeId="urn:microsoft.com/office/officeart/2005/8/quickstyle/3d3" qsCatId="3D" csTypeId="urn:microsoft.com/office/officeart/2005/8/colors/colorful1" csCatId="colorful"/>
      <dgm:spPr/>
      <dgm:t>
        <a:bodyPr/>
        <a:lstStyle/>
        <a:p>
          <a:endParaRPr lang="en-US"/>
        </a:p>
      </dgm:t>
    </dgm:pt>
    <dgm:pt modelId="{14A46275-45B2-4375-9F92-3A67E7121015}">
      <dgm:prSet custT="1"/>
      <dgm:spPr/>
      <dgm:t>
        <a:bodyPr/>
        <a:lstStyle/>
        <a:p>
          <a:pPr algn="ctr"/>
          <a:r>
            <a:rPr lang="en-US" sz="4000" dirty="0"/>
            <a:t>Summary of the session</a:t>
          </a:r>
        </a:p>
      </dgm:t>
    </dgm:pt>
    <dgm:pt modelId="{8290D943-8114-4717-9E1E-EEF45FE674CF}" type="parTrans" cxnId="{BEFA1E73-08AB-4D07-9794-B2FFF997B5D3}">
      <dgm:prSet/>
      <dgm:spPr/>
      <dgm:t>
        <a:bodyPr/>
        <a:lstStyle/>
        <a:p>
          <a:endParaRPr lang="en-US"/>
        </a:p>
      </dgm:t>
    </dgm:pt>
    <dgm:pt modelId="{36C3467B-2AD5-48AB-AFF6-2B640813D408}" type="sibTrans" cxnId="{BEFA1E73-08AB-4D07-9794-B2FFF997B5D3}">
      <dgm:prSet/>
      <dgm:spPr/>
      <dgm:t>
        <a:bodyPr/>
        <a:lstStyle/>
        <a:p>
          <a:endParaRPr lang="en-US"/>
        </a:p>
      </dgm:t>
    </dgm:pt>
    <dgm:pt modelId="{ACB81AC1-1C7D-4716-96D9-8B7FE4954994}" type="pres">
      <dgm:prSet presAssocID="{3A596560-04E4-4F02-A4AE-CD7EFAB10C3B}" presName="linear" presStyleCnt="0">
        <dgm:presLayoutVars>
          <dgm:dir/>
          <dgm:animLvl val="lvl"/>
          <dgm:resizeHandles val="exact"/>
        </dgm:presLayoutVars>
      </dgm:prSet>
      <dgm:spPr/>
    </dgm:pt>
    <dgm:pt modelId="{7322EBCA-2B35-4384-9ACE-48053F6BE18D}" type="pres">
      <dgm:prSet presAssocID="{14A46275-45B2-4375-9F92-3A67E7121015}" presName="parentLin" presStyleCnt="0"/>
      <dgm:spPr/>
    </dgm:pt>
    <dgm:pt modelId="{EEC2E751-C311-41F0-BA43-CCD5BEC03AAF}" type="pres">
      <dgm:prSet presAssocID="{14A46275-45B2-4375-9F92-3A67E7121015}" presName="parentLeftMargin" presStyleLbl="node1" presStyleIdx="0" presStyleCnt="1"/>
      <dgm:spPr/>
    </dgm:pt>
    <dgm:pt modelId="{64DF6402-0D88-494C-AE49-394FAC6FE1D3}" type="pres">
      <dgm:prSet presAssocID="{14A46275-45B2-4375-9F92-3A67E7121015}" presName="parentText" presStyleLbl="node1" presStyleIdx="0" presStyleCnt="1">
        <dgm:presLayoutVars>
          <dgm:chMax val="0"/>
          <dgm:bulletEnabled val="1"/>
        </dgm:presLayoutVars>
      </dgm:prSet>
      <dgm:spPr/>
    </dgm:pt>
    <dgm:pt modelId="{F35FFE43-BEF7-4BCF-805A-DD3A8222D36F}" type="pres">
      <dgm:prSet presAssocID="{14A46275-45B2-4375-9F92-3A67E7121015}" presName="negativeSpace" presStyleCnt="0"/>
      <dgm:spPr/>
    </dgm:pt>
    <dgm:pt modelId="{FA26A1C8-73C2-44DA-B020-059B105E0286}" type="pres">
      <dgm:prSet presAssocID="{14A46275-45B2-4375-9F92-3A67E7121015}" presName="childText" presStyleLbl="conFgAcc1" presStyleIdx="0" presStyleCnt="1">
        <dgm:presLayoutVars>
          <dgm:bulletEnabled val="1"/>
        </dgm:presLayoutVars>
      </dgm:prSet>
      <dgm:spPr/>
    </dgm:pt>
  </dgm:ptLst>
  <dgm:cxnLst>
    <dgm:cxn modelId="{BEFA1E73-08AB-4D07-9794-B2FFF997B5D3}" srcId="{3A596560-04E4-4F02-A4AE-CD7EFAB10C3B}" destId="{14A46275-45B2-4375-9F92-3A67E7121015}" srcOrd="0" destOrd="0" parTransId="{8290D943-8114-4717-9E1E-EEF45FE674CF}" sibTransId="{36C3467B-2AD5-48AB-AFF6-2B640813D408}"/>
    <dgm:cxn modelId="{A636748E-EBF6-46D4-989D-D7D95BFA6C24}" type="presOf" srcId="{3A596560-04E4-4F02-A4AE-CD7EFAB10C3B}" destId="{ACB81AC1-1C7D-4716-96D9-8B7FE4954994}" srcOrd="0" destOrd="0" presId="urn:microsoft.com/office/officeart/2005/8/layout/list1"/>
    <dgm:cxn modelId="{82711D90-FDAA-45D9-BB9B-3A2E95D09169}" type="presOf" srcId="{14A46275-45B2-4375-9F92-3A67E7121015}" destId="{EEC2E751-C311-41F0-BA43-CCD5BEC03AAF}" srcOrd="0" destOrd="0" presId="urn:microsoft.com/office/officeart/2005/8/layout/list1"/>
    <dgm:cxn modelId="{A7A642B1-E0C0-4C6A-BC47-93A7F80173F6}" type="presOf" srcId="{14A46275-45B2-4375-9F92-3A67E7121015}" destId="{64DF6402-0D88-494C-AE49-394FAC6FE1D3}" srcOrd="1" destOrd="0" presId="urn:microsoft.com/office/officeart/2005/8/layout/list1"/>
    <dgm:cxn modelId="{E1A416D8-0C98-4122-8277-675AB64438F2}" type="presParOf" srcId="{ACB81AC1-1C7D-4716-96D9-8B7FE4954994}" destId="{7322EBCA-2B35-4384-9ACE-48053F6BE18D}" srcOrd="0" destOrd="0" presId="urn:microsoft.com/office/officeart/2005/8/layout/list1"/>
    <dgm:cxn modelId="{51F5F15A-83D7-48F8-A916-21532DB2806D}" type="presParOf" srcId="{7322EBCA-2B35-4384-9ACE-48053F6BE18D}" destId="{EEC2E751-C311-41F0-BA43-CCD5BEC03AAF}" srcOrd="0" destOrd="0" presId="urn:microsoft.com/office/officeart/2005/8/layout/list1"/>
    <dgm:cxn modelId="{A5C5A4E5-189A-4583-9926-89A0A3D9EC04}" type="presParOf" srcId="{7322EBCA-2B35-4384-9ACE-48053F6BE18D}" destId="{64DF6402-0D88-494C-AE49-394FAC6FE1D3}" srcOrd="1" destOrd="0" presId="urn:microsoft.com/office/officeart/2005/8/layout/list1"/>
    <dgm:cxn modelId="{D43052CE-735B-456F-9E73-EF1D688D00D5}" type="presParOf" srcId="{ACB81AC1-1C7D-4716-96D9-8B7FE4954994}" destId="{F35FFE43-BEF7-4BCF-805A-DD3A8222D36F}" srcOrd="1" destOrd="0" presId="urn:microsoft.com/office/officeart/2005/8/layout/list1"/>
    <dgm:cxn modelId="{60FC3E13-0627-4E93-9C20-B3A4421800D8}" type="presParOf" srcId="{ACB81AC1-1C7D-4716-96D9-8B7FE4954994}" destId="{FA26A1C8-73C2-44DA-B020-059B105E0286}"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9ACEB5C-4E8A-4FCD-9BE4-40E4D337DDFD}" type="doc">
      <dgm:prSet loTypeId="urn:microsoft.com/office/officeart/2005/8/layout/cycle2" loCatId="cycle" qsTypeId="urn:microsoft.com/office/officeart/2005/8/quickstyle/3d3" qsCatId="3D" csTypeId="urn:microsoft.com/office/officeart/2005/8/colors/colorful1" csCatId="colorful" phldr="1"/>
      <dgm:spPr/>
      <dgm:t>
        <a:bodyPr/>
        <a:lstStyle/>
        <a:p>
          <a:endParaRPr lang="en-US"/>
        </a:p>
      </dgm:t>
    </dgm:pt>
    <dgm:pt modelId="{3A6B94F6-CE36-495F-A62A-E150EFEB5D41}">
      <dgm:prSet/>
      <dgm:spPr/>
      <dgm:t>
        <a:bodyPr/>
        <a:lstStyle/>
        <a:p>
          <a:r>
            <a:rPr lang="en-US"/>
            <a:t>Recap the main points of the lesson.</a:t>
          </a:r>
        </a:p>
      </dgm:t>
    </dgm:pt>
    <dgm:pt modelId="{0ACE947B-CD33-4740-A9E6-296883A0E000}" type="parTrans" cxnId="{8D77507E-6A19-4EBE-867B-D6B9BF9443CE}">
      <dgm:prSet/>
      <dgm:spPr/>
      <dgm:t>
        <a:bodyPr/>
        <a:lstStyle/>
        <a:p>
          <a:endParaRPr lang="en-US"/>
        </a:p>
      </dgm:t>
    </dgm:pt>
    <dgm:pt modelId="{39C77541-19F0-4F33-8EA8-3F5079D4D7CA}" type="sibTrans" cxnId="{8D77507E-6A19-4EBE-867B-D6B9BF9443CE}">
      <dgm:prSet/>
      <dgm:spPr/>
      <dgm:t>
        <a:bodyPr/>
        <a:lstStyle/>
        <a:p>
          <a:endParaRPr lang="en-US"/>
        </a:p>
      </dgm:t>
    </dgm:pt>
    <dgm:pt modelId="{20F59EAC-447B-4D69-9EDA-25F7E73C2723}">
      <dgm:prSet/>
      <dgm:spPr/>
      <dgm:t>
        <a:bodyPr/>
        <a:lstStyle/>
        <a:p>
          <a:r>
            <a:rPr lang="en-US" dirty="0"/>
            <a:t>What have we learnt today?</a:t>
          </a:r>
        </a:p>
      </dgm:t>
    </dgm:pt>
    <dgm:pt modelId="{4AD38701-5C88-4365-95C4-1C1D3FF29DBE}" type="parTrans" cxnId="{82B1D648-57FE-49F3-937E-C88C95EF41DE}">
      <dgm:prSet/>
      <dgm:spPr/>
      <dgm:t>
        <a:bodyPr/>
        <a:lstStyle/>
        <a:p>
          <a:endParaRPr lang="en-US"/>
        </a:p>
      </dgm:t>
    </dgm:pt>
    <dgm:pt modelId="{B00619F4-04EB-4E53-B182-DC55373E665F}" type="sibTrans" cxnId="{82B1D648-57FE-49F3-937E-C88C95EF41DE}">
      <dgm:prSet/>
      <dgm:spPr/>
      <dgm:t>
        <a:bodyPr/>
        <a:lstStyle/>
        <a:p>
          <a:endParaRPr lang="en-US"/>
        </a:p>
      </dgm:t>
    </dgm:pt>
    <dgm:pt modelId="{CECAE140-515B-4382-B344-EC335CF1E843}">
      <dgm:prSet/>
      <dgm:spPr/>
      <dgm:t>
        <a:bodyPr/>
        <a:lstStyle/>
        <a:p>
          <a:r>
            <a:rPr lang="en-US"/>
            <a:t>We have read the text aloud properly.</a:t>
          </a:r>
        </a:p>
      </dgm:t>
    </dgm:pt>
    <dgm:pt modelId="{108FE1C8-2588-4AC4-B228-69B66D9A71EF}" type="parTrans" cxnId="{064718B1-45FE-4E0C-811E-18165F300BAD}">
      <dgm:prSet/>
      <dgm:spPr/>
      <dgm:t>
        <a:bodyPr/>
        <a:lstStyle/>
        <a:p>
          <a:endParaRPr lang="en-US"/>
        </a:p>
      </dgm:t>
    </dgm:pt>
    <dgm:pt modelId="{5116950F-4B08-4E6A-B67F-0908F430D3A3}" type="sibTrans" cxnId="{064718B1-45FE-4E0C-811E-18165F300BAD}">
      <dgm:prSet/>
      <dgm:spPr/>
      <dgm:t>
        <a:bodyPr/>
        <a:lstStyle/>
        <a:p>
          <a:endParaRPr lang="en-US"/>
        </a:p>
      </dgm:t>
    </dgm:pt>
    <dgm:pt modelId="{14888C18-E3A4-47C5-AC0E-7D8D1DA90A22}">
      <dgm:prSet/>
      <dgm:spPr/>
      <dgm:t>
        <a:bodyPr/>
        <a:lstStyle/>
        <a:p>
          <a:r>
            <a:rPr lang="en-US"/>
            <a:t>We have learnt some new words.</a:t>
          </a:r>
        </a:p>
      </dgm:t>
    </dgm:pt>
    <dgm:pt modelId="{E51E089D-9004-4234-BCA7-7ADC655409F7}" type="parTrans" cxnId="{781C06A6-4934-42D2-81D2-7309EE062ECA}">
      <dgm:prSet/>
      <dgm:spPr/>
      <dgm:t>
        <a:bodyPr/>
        <a:lstStyle/>
        <a:p>
          <a:endParaRPr lang="en-US"/>
        </a:p>
      </dgm:t>
    </dgm:pt>
    <dgm:pt modelId="{563555F7-41D7-47EC-81B1-2C15D1595387}" type="sibTrans" cxnId="{781C06A6-4934-42D2-81D2-7309EE062ECA}">
      <dgm:prSet/>
      <dgm:spPr/>
      <dgm:t>
        <a:bodyPr/>
        <a:lstStyle/>
        <a:p>
          <a:endParaRPr lang="en-US"/>
        </a:p>
      </dgm:t>
    </dgm:pt>
    <dgm:pt modelId="{1C228CCE-0465-4015-A680-2C7956263063}" type="pres">
      <dgm:prSet presAssocID="{B9ACEB5C-4E8A-4FCD-9BE4-40E4D337DDFD}" presName="cycle" presStyleCnt="0">
        <dgm:presLayoutVars>
          <dgm:dir/>
          <dgm:resizeHandles val="exact"/>
        </dgm:presLayoutVars>
      </dgm:prSet>
      <dgm:spPr/>
    </dgm:pt>
    <dgm:pt modelId="{8411F045-5A30-4A0B-B186-6E57F38119D6}" type="pres">
      <dgm:prSet presAssocID="{3A6B94F6-CE36-495F-A62A-E150EFEB5D41}" presName="node" presStyleLbl="node1" presStyleIdx="0" presStyleCnt="4" custScaleY="89258">
        <dgm:presLayoutVars>
          <dgm:bulletEnabled val="1"/>
        </dgm:presLayoutVars>
      </dgm:prSet>
      <dgm:spPr/>
    </dgm:pt>
    <dgm:pt modelId="{8AACED78-2B26-46E9-B4A6-45889C7A7CC9}" type="pres">
      <dgm:prSet presAssocID="{39C77541-19F0-4F33-8EA8-3F5079D4D7CA}" presName="sibTrans" presStyleLbl="sibTrans2D1" presStyleIdx="0" presStyleCnt="4"/>
      <dgm:spPr/>
    </dgm:pt>
    <dgm:pt modelId="{0A58031F-C6D3-49C6-93B2-61BBCF9D060A}" type="pres">
      <dgm:prSet presAssocID="{39C77541-19F0-4F33-8EA8-3F5079D4D7CA}" presName="connectorText" presStyleLbl="sibTrans2D1" presStyleIdx="0" presStyleCnt="4"/>
      <dgm:spPr/>
    </dgm:pt>
    <dgm:pt modelId="{8B644D81-C7F2-483D-BF54-EB5DAE5F9481}" type="pres">
      <dgm:prSet presAssocID="{20F59EAC-447B-4D69-9EDA-25F7E73C2723}" presName="node" presStyleLbl="node1" presStyleIdx="1" presStyleCnt="4">
        <dgm:presLayoutVars>
          <dgm:bulletEnabled val="1"/>
        </dgm:presLayoutVars>
      </dgm:prSet>
      <dgm:spPr/>
    </dgm:pt>
    <dgm:pt modelId="{85E3BD9B-1052-4B27-983A-B4503778167D}" type="pres">
      <dgm:prSet presAssocID="{B00619F4-04EB-4E53-B182-DC55373E665F}" presName="sibTrans" presStyleLbl="sibTrans2D1" presStyleIdx="1" presStyleCnt="4"/>
      <dgm:spPr/>
    </dgm:pt>
    <dgm:pt modelId="{424FAF3E-56D7-4940-B56E-379FAE97C5E8}" type="pres">
      <dgm:prSet presAssocID="{B00619F4-04EB-4E53-B182-DC55373E665F}" presName="connectorText" presStyleLbl="sibTrans2D1" presStyleIdx="1" presStyleCnt="4"/>
      <dgm:spPr/>
    </dgm:pt>
    <dgm:pt modelId="{630110C5-12FE-407C-8AC3-A3554BF773E3}" type="pres">
      <dgm:prSet presAssocID="{CECAE140-515B-4382-B344-EC335CF1E843}" presName="node" presStyleLbl="node1" presStyleIdx="2" presStyleCnt="4">
        <dgm:presLayoutVars>
          <dgm:bulletEnabled val="1"/>
        </dgm:presLayoutVars>
      </dgm:prSet>
      <dgm:spPr/>
    </dgm:pt>
    <dgm:pt modelId="{F11F9316-CA50-4DB7-87FE-2627F9310D81}" type="pres">
      <dgm:prSet presAssocID="{5116950F-4B08-4E6A-B67F-0908F430D3A3}" presName="sibTrans" presStyleLbl="sibTrans2D1" presStyleIdx="2" presStyleCnt="4"/>
      <dgm:spPr/>
    </dgm:pt>
    <dgm:pt modelId="{BD53212F-3066-499F-ADA1-B4B0452FB33A}" type="pres">
      <dgm:prSet presAssocID="{5116950F-4B08-4E6A-B67F-0908F430D3A3}" presName="connectorText" presStyleLbl="sibTrans2D1" presStyleIdx="2" presStyleCnt="4"/>
      <dgm:spPr/>
    </dgm:pt>
    <dgm:pt modelId="{351533F2-A1B0-476D-8BD9-D8DE5C5CF4F1}" type="pres">
      <dgm:prSet presAssocID="{14888C18-E3A4-47C5-AC0E-7D8D1DA90A22}" presName="node" presStyleLbl="node1" presStyleIdx="3" presStyleCnt="4">
        <dgm:presLayoutVars>
          <dgm:bulletEnabled val="1"/>
        </dgm:presLayoutVars>
      </dgm:prSet>
      <dgm:spPr/>
    </dgm:pt>
    <dgm:pt modelId="{F6EEAAC3-8B72-42AC-A73A-1514619FDB72}" type="pres">
      <dgm:prSet presAssocID="{563555F7-41D7-47EC-81B1-2C15D1595387}" presName="sibTrans" presStyleLbl="sibTrans2D1" presStyleIdx="3" presStyleCnt="4"/>
      <dgm:spPr/>
    </dgm:pt>
    <dgm:pt modelId="{91A0194D-95BF-4F4D-A51E-E2790B3843B9}" type="pres">
      <dgm:prSet presAssocID="{563555F7-41D7-47EC-81B1-2C15D1595387}" presName="connectorText" presStyleLbl="sibTrans2D1" presStyleIdx="3" presStyleCnt="4"/>
      <dgm:spPr/>
    </dgm:pt>
  </dgm:ptLst>
  <dgm:cxnLst>
    <dgm:cxn modelId="{22C06703-DEB2-4883-9CA8-382B8FAC692A}" type="presOf" srcId="{B00619F4-04EB-4E53-B182-DC55373E665F}" destId="{424FAF3E-56D7-4940-B56E-379FAE97C5E8}" srcOrd="1" destOrd="0" presId="urn:microsoft.com/office/officeart/2005/8/layout/cycle2"/>
    <dgm:cxn modelId="{C3925406-5BC2-4DEE-B90A-0D876761E046}" type="presOf" srcId="{5116950F-4B08-4E6A-B67F-0908F430D3A3}" destId="{BD53212F-3066-499F-ADA1-B4B0452FB33A}" srcOrd="1" destOrd="0" presId="urn:microsoft.com/office/officeart/2005/8/layout/cycle2"/>
    <dgm:cxn modelId="{0531562F-1561-4D31-8A85-25DCCE1C5F79}" type="presOf" srcId="{20F59EAC-447B-4D69-9EDA-25F7E73C2723}" destId="{8B644D81-C7F2-483D-BF54-EB5DAE5F9481}" srcOrd="0" destOrd="0" presId="urn:microsoft.com/office/officeart/2005/8/layout/cycle2"/>
    <dgm:cxn modelId="{28E38336-84B6-4C15-9748-24F21FDF2AA8}" type="presOf" srcId="{5116950F-4B08-4E6A-B67F-0908F430D3A3}" destId="{F11F9316-CA50-4DB7-87FE-2627F9310D81}" srcOrd="0" destOrd="0" presId="urn:microsoft.com/office/officeart/2005/8/layout/cycle2"/>
    <dgm:cxn modelId="{82B1D648-57FE-49F3-937E-C88C95EF41DE}" srcId="{B9ACEB5C-4E8A-4FCD-9BE4-40E4D337DDFD}" destId="{20F59EAC-447B-4D69-9EDA-25F7E73C2723}" srcOrd="1" destOrd="0" parTransId="{4AD38701-5C88-4365-95C4-1C1D3FF29DBE}" sibTransId="{B00619F4-04EB-4E53-B182-DC55373E665F}"/>
    <dgm:cxn modelId="{06A7FF51-5CBD-453B-A3C3-07D628D96944}" type="presOf" srcId="{B00619F4-04EB-4E53-B182-DC55373E665F}" destId="{85E3BD9B-1052-4B27-983A-B4503778167D}" srcOrd="0" destOrd="0" presId="urn:microsoft.com/office/officeart/2005/8/layout/cycle2"/>
    <dgm:cxn modelId="{8D77507E-6A19-4EBE-867B-D6B9BF9443CE}" srcId="{B9ACEB5C-4E8A-4FCD-9BE4-40E4D337DDFD}" destId="{3A6B94F6-CE36-495F-A62A-E150EFEB5D41}" srcOrd="0" destOrd="0" parTransId="{0ACE947B-CD33-4740-A9E6-296883A0E000}" sibTransId="{39C77541-19F0-4F33-8EA8-3F5079D4D7CA}"/>
    <dgm:cxn modelId="{78643F92-2761-44B8-AD3C-94C000ACE42D}" type="presOf" srcId="{CECAE140-515B-4382-B344-EC335CF1E843}" destId="{630110C5-12FE-407C-8AC3-A3554BF773E3}" srcOrd="0" destOrd="0" presId="urn:microsoft.com/office/officeart/2005/8/layout/cycle2"/>
    <dgm:cxn modelId="{2295F996-A652-4E01-BE3C-7A1F418ECC84}" type="presOf" srcId="{563555F7-41D7-47EC-81B1-2C15D1595387}" destId="{F6EEAAC3-8B72-42AC-A73A-1514619FDB72}" srcOrd="0" destOrd="0" presId="urn:microsoft.com/office/officeart/2005/8/layout/cycle2"/>
    <dgm:cxn modelId="{781C06A6-4934-42D2-81D2-7309EE062ECA}" srcId="{B9ACEB5C-4E8A-4FCD-9BE4-40E4D337DDFD}" destId="{14888C18-E3A4-47C5-AC0E-7D8D1DA90A22}" srcOrd="3" destOrd="0" parTransId="{E51E089D-9004-4234-BCA7-7ADC655409F7}" sibTransId="{563555F7-41D7-47EC-81B1-2C15D1595387}"/>
    <dgm:cxn modelId="{064718B1-45FE-4E0C-811E-18165F300BAD}" srcId="{B9ACEB5C-4E8A-4FCD-9BE4-40E4D337DDFD}" destId="{CECAE140-515B-4382-B344-EC335CF1E843}" srcOrd="2" destOrd="0" parTransId="{108FE1C8-2588-4AC4-B228-69B66D9A71EF}" sibTransId="{5116950F-4B08-4E6A-B67F-0908F430D3A3}"/>
    <dgm:cxn modelId="{C2EBFCB2-CAB9-4AD4-8A93-18CBDAF8126A}" type="presOf" srcId="{563555F7-41D7-47EC-81B1-2C15D1595387}" destId="{91A0194D-95BF-4F4D-A51E-E2790B3843B9}" srcOrd="1" destOrd="0" presId="urn:microsoft.com/office/officeart/2005/8/layout/cycle2"/>
    <dgm:cxn modelId="{74DDFEB4-145B-43E3-9778-0422766D4BA4}" type="presOf" srcId="{39C77541-19F0-4F33-8EA8-3F5079D4D7CA}" destId="{8AACED78-2B26-46E9-B4A6-45889C7A7CC9}" srcOrd="0" destOrd="0" presId="urn:microsoft.com/office/officeart/2005/8/layout/cycle2"/>
    <dgm:cxn modelId="{45E1E5C1-2BBF-4DD8-BAE9-9539ED8EF611}" type="presOf" srcId="{14888C18-E3A4-47C5-AC0E-7D8D1DA90A22}" destId="{351533F2-A1B0-476D-8BD9-D8DE5C5CF4F1}" srcOrd="0" destOrd="0" presId="urn:microsoft.com/office/officeart/2005/8/layout/cycle2"/>
    <dgm:cxn modelId="{BAEB20CB-6ABC-45FF-AAC9-24F5E27011DB}" type="presOf" srcId="{3A6B94F6-CE36-495F-A62A-E150EFEB5D41}" destId="{8411F045-5A30-4A0B-B186-6E57F38119D6}" srcOrd="0" destOrd="0" presId="urn:microsoft.com/office/officeart/2005/8/layout/cycle2"/>
    <dgm:cxn modelId="{636B81E2-BE26-4ED2-9CF8-7F377DB8E8F9}" type="presOf" srcId="{39C77541-19F0-4F33-8EA8-3F5079D4D7CA}" destId="{0A58031F-C6D3-49C6-93B2-61BBCF9D060A}" srcOrd="1" destOrd="0" presId="urn:microsoft.com/office/officeart/2005/8/layout/cycle2"/>
    <dgm:cxn modelId="{6378BFF8-6BB7-44CC-B2ED-2FA8160B7ABF}" type="presOf" srcId="{B9ACEB5C-4E8A-4FCD-9BE4-40E4D337DDFD}" destId="{1C228CCE-0465-4015-A680-2C7956263063}" srcOrd="0" destOrd="0" presId="urn:microsoft.com/office/officeart/2005/8/layout/cycle2"/>
    <dgm:cxn modelId="{C436A735-B083-4D9E-8D0A-8ECBF992F216}" type="presParOf" srcId="{1C228CCE-0465-4015-A680-2C7956263063}" destId="{8411F045-5A30-4A0B-B186-6E57F38119D6}" srcOrd="0" destOrd="0" presId="urn:microsoft.com/office/officeart/2005/8/layout/cycle2"/>
    <dgm:cxn modelId="{735977EA-EBDA-4E9E-A791-148332AB4640}" type="presParOf" srcId="{1C228CCE-0465-4015-A680-2C7956263063}" destId="{8AACED78-2B26-46E9-B4A6-45889C7A7CC9}" srcOrd="1" destOrd="0" presId="urn:microsoft.com/office/officeart/2005/8/layout/cycle2"/>
    <dgm:cxn modelId="{66D66DFF-2A19-4BCA-BA5D-371CA50D7C78}" type="presParOf" srcId="{8AACED78-2B26-46E9-B4A6-45889C7A7CC9}" destId="{0A58031F-C6D3-49C6-93B2-61BBCF9D060A}" srcOrd="0" destOrd="0" presId="urn:microsoft.com/office/officeart/2005/8/layout/cycle2"/>
    <dgm:cxn modelId="{08C37297-CBBF-4E58-BBE8-11BA9C0F6805}" type="presParOf" srcId="{1C228CCE-0465-4015-A680-2C7956263063}" destId="{8B644D81-C7F2-483D-BF54-EB5DAE5F9481}" srcOrd="2" destOrd="0" presId="urn:microsoft.com/office/officeart/2005/8/layout/cycle2"/>
    <dgm:cxn modelId="{08970A9D-91AD-4790-9473-A7EDC4F06E3F}" type="presParOf" srcId="{1C228CCE-0465-4015-A680-2C7956263063}" destId="{85E3BD9B-1052-4B27-983A-B4503778167D}" srcOrd="3" destOrd="0" presId="urn:microsoft.com/office/officeart/2005/8/layout/cycle2"/>
    <dgm:cxn modelId="{EA507E23-39AC-4AA4-8D64-D884D0817DAD}" type="presParOf" srcId="{85E3BD9B-1052-4B27-983A-B4503778167D}" destId="{424FAF3E-56D7-4940-B56E-379FAE97C5E8}" srcOrd="0" destOrd="0" presId="urn:microsoft.com/office/officeart/2005/8/layout/cycle2"/>
    <dgm:cxn modelId="{2F7245D8-88CC-41A7-B353-FA5DEBD503D6}" type="presParOf" srcId="{1C228CCE-0465-4015-A680-2C7956263063}" destId="{630110C5-12FE-407C-8AC3-A3554BF773E3}" srcOrd="4" destOrd="0" presId="urn:microsoft.com/office/officeart/2005/8/layout/cycle2"/>
    <dgm:cxn modelId="{EC8AFAF7-0124-46FB-8BB3-80ED71F9E922}" type="presParOf" srcId="{1C228CCE-0465-4015-A680-2C7956263063}" destId="{F11F9316-CA50-4DB7-87FE-2627F9310D81}" srcOrd="5" destOrd="0" presId="urn:microsoft.com/office/officeart/2005/8/layout/cycle2"/>
    <dgm:cxn modelId="{B8ED0BFE-F172-43B6-BB23-EF153E82D101}" type="presParOf" srcId="{F11F9316-CA50-4DB7-87FE-2627F9310D81}" destId="{BD53212F-3066-499F-ADA1-B4B0452FB33A}" srcOrd="0" destOrd="0" presId="urn:microsoft.com/office/officeart/2005/8/layout/cycle2"/>
    <dgm:cxn modelId="{456C02C0-4B12-4A30-95A6-BE955814670F}" type="presParOf" srcId="{1C228CCE-0465-4015-A680-2C7956263063}" destId="{351533F2-A1B0-476D-8BD9-D8DE5C5CF4F1}" srcOrd="6" destOrd="0" presId="urn:microsoft.com/office/officeart/2005/8/layout/cycle2"/>
    <dgm:cxn modelId="{AC111080-5A3D-4577-9A1B-DAF35C2855F5}" type="presParOf" srcId="{1C228CCE-0465-4015-A680-2C7956263063}" destId="{F6EEAAC3-8B72-42AC-A73A-1514619FDB72}" srcOrd="7" destOrd="0" presId="urn:microsoft.com/office/officeart/2005/8/layout/cycle2"/>
    <dgm:cxn modelId="{0050DCFD-326C-4E4F-A039-80BBBEB50F63}" type="presParOf" srcId="{F6EEAAC3-8B72-42AC-A73A-1514619FDB72}" destId="{91A0194D-95BF-4F4D-A51E-E2790B3843B9}" srcOrd="0" destOrd="0" presId="urn:microsoft.com/office/officeart/2005/8/layout/cycle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9343A1-C502-4A1A-AEA8-F1272AD26D92}">
      <dsp:nvSpPr>
        <dsp:cNvPr id="0" name=""/>
        <dsp:cNvSpPr/>
      </dsp:nvSpPr>
      <dsp:spPr>
        <a:xfrm>
          <a:off x="788669" y="0"/>
          <a:ext cx="8938260" cy="132556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A006D9-8B57-40F1-B106-5592FDEEAD58}">
      <dsp:nvSpPr>
        <dsp:cNvPr id="0" name=""/>
        <dsp:cNvSpPr/>
      </dsp:nvSpPr>
      <dsp:spPr>
        <a:xfrm>
          <a:off x="3680460" y="397668"/>
          <a:ext cx="3154680" cy="53022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lgerian" panose="04020705040A02060702" pitchFamily="82" charset="0"/>
            </a:rPr>
            <a:t>Vocabulary </a:t>
          </a:r>
        </a:p>
      </dsp:txBody>
      <dsp:txXfrm>
        <a:off x="3706343" y="423551"/>
        <a:ext cx="3102914" cy="4784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357833-B64F-4CE0-B6D5-E7C5F824D78F}">
      <dsp:nvSpPr>
        <dsp:cNvPr id="0" name=""/>
        <dsp:cNvSpPr/>
      </dsp:nvSpPr>
      <dsp:spPr>
        <a:xfrm>
          <a:off x="3364992" y="371"/>
          <a:ext cx="3785616" cy="59597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Announcement </a:t>
          </a:r>
        </a:p>
      </dsp:txBody>
      <dsp:txXfrm>
        <a:off x="3394085" y="29464"/>
        <a:ext cx="3727430" cy="537785"/>
      </dsp:txXfrm>
    </dsp:sp>
    <dsp:sp modelId="{2EFD7CF0-A029-4729-834F-54014BB7FFE8}">
      <dsp:nvSpPr>
        <dsp:cNvPr id="0" name=""/>
        <dsp:cNvSpPr/>
      </dsp:nvSpPr>
      <dsp:spPr>
        <a:xfrm>
          <a:off x="3364992" y="626142"/>
          <a:ext cx="3785616" cy="59597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Annual Sports Day</a:t>
          </a:r>
        </a:p>
      </dsp:txBody>
      <dsp:txXfrm>
        <a:off x="3394085" y="655235"/>
        <a:ext cx="3727430" cy="537785"/>
      </dsp:txXfrm>
    </dsp:sp>
    <dsp:sp modelId="{45189D02-AE6A-482A-984B-4C8A8B645B38}">
      <dsp:nvSpPr>
        <dsp:cNvPr id="0" name=""/>
        <dsp:cNvSpPr/>
      </dsp:nvSpPr>
      <dsp:spPr>
        <a:xfrm>
          <a:off x="3364992" y="1251912"/>
          <a:ext cx="3785616" cy="59597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Decorated</a:t>
          </a:r>
        </a:p>
      </dsp:txBody>
      <dsp:txXfrm>
        <a:off x="3394085" y="1281005"/>
        <a:ext cx="3727430" cy="537785"/>
      </dsp:txXfrm>
    </dsp:sp>
    <dsp:sp modelId="{A3B730E8-055A-48CF-B97F-F43FF9FFAA3F}">
      <dsp:nvSpPr>
        <dsp:cNvPr id="0" name=""/>
        <dsp:cNvSpPr/>
      </dsp:nvSpPr>
      <dsp:spPr>
        <a:xfrm>
          <a:off x="3364992" y="1877683"/>
          <a:ext cx="3785616" cy="59597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Colourful</a:t>
          </a:r>
        </a:p>
      </dsp:txBody>
      <dsp:txXfrm>
        <a:off x="3394085" y="1906776"/>
        <a:ext cx="3727430" cy="537785"/>
      </dsp:txXfrm>
    </dsp:sp>
    <dsp:sp modelId="{0CCBF800-ADF6-4DB4-8B1F-26F500C9C202}">
      <dsp:nvSpPr>
        <dsp:cNvPr id="0" name=""/>
        <dsp:cNvSpPr/>
      </dsp:nvSpPr>
      <dsp:spPr>
        <a:xfrm>
          <a:off x="3364992" y="2503453"/>
          <a:ext cx="3785616" cy="59597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Suddenly</a:t>
          </a:r>
        </a:p>
      </dsp:txBody>
      <dsp:txXfrm>
        <a:off x="3394085" y="2532546"/>
        <a:ext cx="3727430" cy="537785"/>
      </dsp:txXfrm>
    </dsp:sp>
    <dsp:sp modelId="{902D08E9-B82C-44B6-B82D-6CF9C7413C4A}">
      <dsp:nvSpPr>
        <dsp:cNvPr id="0" name=""/>
        <dsp:cNvSpPr/>
      </dsp:nvSpPr>
      <dsp:spPr>
        <a:xfrm>
          <a:off x="3364992" y="3129223"/>
          <a:ext cx="3785616" cy="59597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Participating</a:t>
          </a:r>
        </a:p>
      </dsp:txBody>
      <dsp:txXfrm>
        <a:off x="3394085" y="3158316"/>
        <a:ext cx="3727430" cy="537785"/>
      </dsp:txXfrm>
    </dsp:sp>
    <dsp:sp modelId="{4E2DD2D0-15CB-4298-BF4A-913D7667A7A2}">
      <dsp:nvSpPr>
        <dsp:cNvPr id="0" name=""/>
        <dsp:cNvSpPr/>
      </dsp:nvSpPr>
      <dsp:spPr>
        <a:xfrm>
          <a:off x="3364992" y="3754994"/>
          <a:ext cx="3785616" cy="59597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Instruction</a:t>
          </a:r>
        </a:p>
      </dsp:txBody>
      <dsp:txXfrm>
        <a:off x="3394085" y="3784087"/>
        <a:ext cx="3727430" cy="5377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E8A83D-5A66-4043-91D8-79DD09E9BC7D}">
      <dsp:nvSpPr>
        <dsp:cNvPr id="0" name=""/>
        <dsp:cNvSpPr/>
      </dsp:nvSpPr>
      <dsp:spPr>
        <a:xfrm>
          <a:off x="3933080" y="421"/>
          <a:ext cx="2649438" cy="1324719"/>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t>Group Work </a:t>
          </a:r>
        </a:p>
      </dsp:txBody>
      <dsp:txXfrm>
        <a:off x="3971880" y="39221"/>
        <a:ext cx="2571838" cy="12471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28A964-1749-47B4-8CE0-1B85554FD573}">
      <dsp:nvSpPr>
        <dsp:cNvPr id="0" name=""/>
        <dsp:cNvSpPr/>
      </dsp:nvSpPr>
      <dsp:spPr>
        <a:xfrm>
          <a:off x="-4919424" y="-753830"/>
          <a:ext cx="5858998" cy="5858998"/>
        </a:xfrm>
        <a:prstGeom prst="blockArc">
          <a:avLst>
            <a:gd name="adj1" fmla="val 18900000"/>
            <a:gd name="adj2" fmla="val 2700000"/>
            <a:gd name="adj3" fmla="val 369"/>
          </a:avLst>
        </a:pr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5DF144-D83D-43C8-88A0-B778B11E32B4}">
      <dsp:nvSpPr>
        <dsp:cNvPr id="0" name=""/>
        <dsp:cNvSpPr/>
      </dsp:nvSpPr>
      <dsp:spPr>
        <a:xfrm>
          <a:off x="604289" y="435133"/>
          <a:ext cx="9851585" cy="87026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0775" tIns="99060" rIns="99060" bIns="99060" numCol="1" spcCol="1270" anchor="ctr" anchorCtr="0">
          <a:noAutofit/>
        </a:bodyPr>
        <a:lstStyle/>
        <a:p>
          <a:pPr marL="0" lvl="0" indent="0" algn="l" defTabSz="1733550">
            <a:lnSpc>
              <a:spcPct val="90000"/>
            </a:lnSpc>
            <a:spcBef>
              <a:spcPct val="0"/>
            </a:spcBef>
            <a:spcAft>
              <a:spcPct val="35000"/>
            </a:spcAft>
            <a:buNone/>
          </a:pPr>
          <a:r>
            <a:rPr lang="en-US" sz="3900" kern="1200" dirty="0"/>
            <a:t>Make four groups</a:t>
          </a:r>
        </a:p>
      </dsp:txBody>
      <dsp:txXfrm>
        <a:off x="604289" y="435133"/>
        <a:ext cx="9851585" cy="870267"/>
      </dsp:txXfrm>
    </dsp:sp>
    <dsp:sp modelId="{709F3B53-278C-4976-89B4-0AC9CFBD5F28}">
      <dsp:nvSpPr>
        <dsp:cNvPr id="0" name=""/>
        <dsp:cNvSpPr/>
      </dsp:nvSpPr>
      <dsp:spPr>
        <a:xfrm>
          <a:off x="60372" y="326350"/>
          <a:ext cx="1087834" cy="108783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B0A424-68FB-4205-9BAB-C5E51300939E}">
      <dsp:nvSpPr>
        <dsp:cNvPr id="0" name=""/>
        <dsp:cNvSpPr/>
      </dsp:nvSpPr>
      <dsp:spPr>
        <a:xfrm>
          <a:off x="920631" y="1740535"/>
          <a:ext cx="9535243" cy="87026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0775" tIns="99060" rIns="99060" bIns="99060" numCol="1" spcCol="1270" anchor="ctr" anchorCtr="0">
          <a:noAutofit/>
        </a:bodyPr>
        <a:lstStyle/>
        <a:p>
          <a:pPr marL="0" lvl="0" indent="0" algn="l" defTabSz="1733550">
            <a:lnSpc>
              <a:spcPct val="90000"/>
            </a:lnSpc>
            <a:spcBef>
              <a:spcPct val="0"/>
            </a:spcBef>
            <a:spcAft>
              <a:spcPct val="35000"/>
            </a:spcAft>
            <a:buNone/>
          </a:pPr>
          <a:r>
            <a:rPr lang="en-US" sz="3900" kern="1200" dirty="0"/>
            <a:t>Read the text in group</a:t>
          </a:r>
        </a:p>
      </dsp:txBody>
      <dsp:txXfrm>
        <a:off x="920631" y="1740535"/>
        <a:ext cx="9535243" cy="870267"/>
      </dsp:txXfrm>
    </dsp:sp>
    <dsp:sp modelId="{5E07241E-029C-4455-A8D8-55D171E8701E}">
      <dsp:nvSpPr>
        <dsp:cNvPr id="0" name=""/>
        <dsp:cNvSpPr/>
      </dsp:nvSpPr>
      <dsp:spPr>
        <a:xfrm>
          <a:off x="376714" y="1631751"/>
          <a:ext cx="1087834" cy="1087834"/>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D6EF1C-A5F4-4555-A730-33B276D74011}">
      <dsp:nvSpPr>
        <dsp:cNvPr id="0" name=""/>
        <dsp:cNvSpPr/>
      </dsp:nvSpPr>
      <dsp:spPr>
        <a:xfrm>
          <a:off x="604289" y="3045936"/>
          <a:ext cx="9851585" cy="870267"/>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0775" tIns="99060" rIns="99060" bIns="99060" numCol="1" spcCol="1270" anchor="ctr" anchorCtr="0">
          <a:noAutofit/>
        </a:bodyPr>
        <a:lstStyle/>
        <a:p>
          <a:pPr marL="0" lvl="0" indent="0" algn="l" defTabSz="1733550">
            <a:lnSpc>
              <a:spcPct val="90000"/>
            </a:lnSpc>
            <a:spcBef>
              <a:spcPct val="0"/>
            </a:spcBef>
            <a:spcAft>
              <a:spcPct val="35000"/>
            </a:spcAft>
            <a:buNone/>
          </a:pPr>
          <a:r>
            <a:rPr lang="en-US" sz="3900" kern="1200" dirty="0"/>
            <a:t>Answer some short question to each other</a:t>
          </a:r>
        </a:p>
      </dsp:txBody>
      <dsp:txXfrm>
        <a:off x="604289" y="3045936"/>
        <a:ext cx="9851585" cy="870267"/>
      </dsp:txXfrm>
    </dsp:sp>
    <dsp:sp modelId="{2577931E-771C-437C-ACC6-D8D5F912D248}">
      <dsp:nvSpPr>
        <dsp:cNvPr id="0" name=""/>
        <dsp:cNvSpPr/>
      </dsp:nvSpPr>
      <dsp:spPr>
        <a:xfrm>
          <a:off x="60372" y="2937153"/>
          <a:ext cx="1087834" cy="1087834"/>
        </a:xfrm>
        <a:prstGeom prst="ellipse">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ED91E2-97D6-4A36-8BCB-EFCDFFF463BD}">
      <dsp:nvSpPr>
        <dsp:cNvPr id="0" name=""/>
        <dsp:cNvSpPr/>
      </dsp:nvSpPr>
      <dsp:spPr>
        <a:xfrm>
          <a:off x="10264" y="0"/>
          <a:ext cx="10495071" cy="1325563"/>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kern="1200" dirty="0" err="1">
              <a:solidFill>
                <a:srgbClr val="FFFF00"/>
              </a:solidFill>
            </a:rPr>
            <a:t>Assesment</a:t>
          </a:r>
          <a:r>
            <a:rPr lang="en-US" sz="4000" kern="1200" dirty="0"/>
            <a:t> </a:t>
          </a:r>
          <a:br>
            <a:rPr lang="en-US" sz="4000" kern="1200" dirty="0"/>
          </a:br>
          <a:r>
            <a:rPr lang="en-US" sz="4000" kern="1200" dirty="0"/>
            <a:t>Chain drill activity using a softball</a:t>
          </a:r>
          <a:br>
            <a:rPr lang="en-US" sz="2500" kern="1200" dirty="0"/>
          </a:br>
          <a:endParaRPr lang="en-US" sz="2500" kern="1200" dirty="0"/>
        </a:p>
      </dsp:txBody>
      <dsp:txXfrm>
        <a:off x="49088" y="38824"/>
        <a:ext cx="10417423" cy="12479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A8398-7AEE-4411-9AA9-DDFAF72D81D0}">
      <dsp:nvSpPr>
        <dsp:cNvPr id="0" name=""/>
        <dsp:cNvSpPr/>
      </dsp:nvSpPr>
      <dsp:spPr>
        <a:xfrm rot="2563277">
          <a:off x="4063086" y="3056513"/>
          <a:ext cx="655879" cy="35815"/>
        </a:xfrm>
        <a:custGeom>
          <a:avLst/>
          <a:gdLst/>
          <a:ahLst/>
          <a:cxnLst/>
          <a:rect l="0" t="0" r="0" b="0"/>
          <a:pathLst>
            <a:path>
              <a:moveTo>
                <a:pt x="0" y="17907"/>
              </a:moveTo>
              <a:lnTo>
                <a:pt x="655879" y="17907"/>
              </a:lnTo>
            </a:path>
          </a:pathLst>
        </a:custGeom>
        <a:noFill/>
        <a:ln w="19050" cap="flat" cmpd="sng" algn="ctr">
          <a:solidFill>
            <a:schemeClr val="accent1">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8F75F2D-D8E2-4731-938C-8B616DEBA67C}">
      <dsp:nvSpPr>
        <dsp:cNvPr id="0" name=""/>
        <dsp:cNvSpPr/>
      </dsp:nvSpPr>
      <dsp:spPr>
        <a:xfrm>
          <a:off x="4150100" y="2157761"/>
          <a:ext cx="729839" cy="35815"/>
        </a:xfrm>
        <a:custGeom>
          <a:avLst/>
          <a:gdLst/>
          <a:ahLst/>
          <a:cxnLst/>
          <a:rect l="0" t="0" r="0" b="0"/>
          <a:pathLst>
            <a:path>
              <a:moveTo>
                <a:pt x="0" y="17907"/>
              </a:moveTo>
              <a:lnTo>
                <a:pt x="729839" y="17907"/>
              </a:lnTo>
            </a:path>
          </a:pathLst>
        </a:custGeom>
        <a:noFill/>
        <a:ln w="19050" cap="flat" cmpd="sng" algn="ctr">
          <a:solidFill>
            <a:schemeClr val="accent1">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55A9547-87B8-4FA2-BB01-F13FA434C7A5}">
      <dsp:nvSpPr>
        <dsp:cNvPr id="0" name=""/>
        <dsp:cNvSpPr/>
      </dsp:nvSpPr>
      <dsp:spPr>
        <a:xfrm rot="19036723">
          <a:off x="4063086" y="1259008"/>
          <a:ext cx="655879" cy="35815"/>
        </a:xfrm>
        <a:custGeom>
          <a:avLst/>
          <a:gdLst/>
          <a:ahLst/>
          <a:cxnLst/>
          <a:rect l="0" t="0" r="0" b="0"/>
          <a:pathLst>
            <a:path>
              <a:moveTo>
                <a:pt x="0" y="17907"/>
              </a:moveTo>
              <a:lnTo>
                <a:pt x="655879" y="17907"/>
              </a:lnTo>
            </a:path>
          </a:pathLst>
        </a:custGeom>
        <a:noFill/>
        <a:ln w="19050" cap="flat" cmpd="sng" algn="ctr">
          <a:solidFill>
            <a:schemeClr val="accent1">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FDFDB4B-8C8B-4570-8379-7FCA51D58848}">
      <dsp:nvSpPr>
        <dsp:cNvPr id="0" name=""/>
        <dsp:cNvSpPr/>
      </dsp:nvSpPr>
      <dsp:spPr>
        <a:xfrm>
          <a:off x="2371613" y="1129500"/>
          <a:ext cx="2092337" cy="2092337"/>
        </a:xfrm>
        <a:prstGeom prst="ellipse">
          <a:avLst/>
        </a:prstGeom>
        <a:blipFill>
          <a:blip xmlns:r="http://schemas.openxmlformats.org/officeDocument/2006/relationships" r:embed="rId1"/>
          <a:srcRect/>
          <a:stretch>
            <a:fillRect l="-23000" r="-23000"/>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C1202DD-D18D-4E30-852C-FFB25E417FA3}">
      <dsp:nvSpPr>
        <dsp:cNvPr id="0" name=""/>
        <dsp:cNvSpPr/>
      </dsp:nvSpPr>
      <dsp:spPr>
        <a:xfrm>
          <a:off x="4465398" y="877"/>
          <a:ext cx="1255402" cy="1255402"/>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Student 1 reading</a:t>
          </a:r>
        </a:p>
      </dsp:txBody>
      <dsp:txXfrm>
        <a:off x="4649247" y="184726"/>
        <a:ext cx="887704" cy="887704"/>
      </dsp:txXfrm>
    </dsp:sp>
    <dsp:sp modelId="{911BA7F1-6B54-4B3D-8650-8E17B37BA0A3}">
      <dsp:nvSpPr>
        <dsp:cNvPr id="0" name=""/>
        <dsp:cNvSpPr/>
      </dsp:nvSpPr>
      <dsp:spPr>
        <a:xfrm>
          <a:off x="4879939" y="1547967"/>
          <a:ext cx="1255402" cy="1255402"/>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Student 2 reading </a:t>
          </a:r>
        </a:p>
      </dsp:txBody>
      <dsp:txXfrm>
        <a:off x="5063788" y="1731816"/>
        <a:ext cx="887704" cy="887704"/>
      </dsp:txXfrm>
    </dsp:sp>
    <dsp:sp modelId="{108162D8-F5C9-4B15-9BA7-853CC59364AC}">
      <dsp:nvSpPr>
        <dsp:cNvPr id="0" name=""/>
        <dsp:cNvSpPr/>
      </dsp:nvSpPr>
      <dsp:spPr>
        <a:xfrm>
          <a:off x="4465398" y="3095057"/>
          <a:ext cx="1255402" cy="1255402"/>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a:t>Student 3 reading</a:t>
          </a:r>
        </a:p>
      </dsp:txBody>
      <dsp:txXfrm>
        <a:off x="4649247" y="3278906"/>
        <a:ext cx="887704" cy="8877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26A1C8-73C2-44DA-B020-059B105E0286}">
      <dsp:nvSpPr>
        <dsp:cNvPr id="0" name=""/>
        <dsp:cNvSpPr/>
      </dsp:nvSpPr>
      <dsp:spPr>
        <a:xfrm>
          <a:off x="0" y="490521"/>
          <a:ext cx="10515600" cy="8316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64DF6402-0D88-494C-AE49-394FAC6FE1D3}">
      <dsp:nvSpPr>
        <dsp:cNvPr id="0" name=""/>
        <dsp:cNvSpPr/>
      </dsp:nvSpPr>
      <dsp:spPr>
        <a:xfrm>
          <a:off x="525780" y="3441"/>
          <a:ext cx="7360920" cy="974160"/>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ctr" defTabSz="1778000">
            <a:lnSpc>
              <a:spcPct val="90000"/>
            </a:lnSpc>
            <a:spcBef>
              <a:spcPct val="0"/>
            </a:spcBef>
            <a:spcAft>
              <a:spcPct val="35000"/>
            </a:spcAft>
            <a:buNone/>
          </a:pPr>
          <a:r>
            <a:rPr lang="en-US" sz="4000" kern="1200" dirty="0"/>
            <a:t>Summary of the session</a:t>
          </a:r>
        </a:p>
      </dsp:txBody>
      <dsp:txXfrm>
        <a:off x="573335" y="50996"/>
        <a:ext cx="7265810" cy="8790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1F045-5A30-4A0B-B186-6E57F38119D6}">
      <dsp:nvSpPr>
        <dsp:cNvPr id="0" name=""/>
        <dsp:cNvSpPr/>
      </dsp:nvSpPr>
      <dsp:spPr>
        <a:xfrm>
          <a:off x="4382355" y="94790"/>
          <a:ext cx="1750888" cy="1562808"/>
        </a:xfrm>
        <a:prstGeom prst="ellips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Recap the main points of the lesson.</a:t>
          </a:r>
        </a:p>
      </dsp:txBody>
      <dsp:txXfrm>
        <a:off x="4638767" y="323658"/>
        <a:ext cx="1238064" cy="1105072"/>
      </dsp:txXfrm>
    </dsp:sp>
    <dsp:sp modelId="{8AACED78-2B26-46E9-B4A6-45889C7A7CC9}">
      <dsp:nvSpPr>
        <dsp:cNvPr id="0" name=""/>
        <dsp:cNvSpPr/>
      </dsp:nvSpPr>
      <dsp:spPr>
        <a:xfrm rot="2700000">
          <a:off x="5913465" y="1483583"/>
          <a:ext cx="494370" cy="590924"/>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5935185" y="1549332"/>
        <a:ext cx="346059" cy="354554"/>
      </dsp:txXfrm>
    </dsp:sp>
    <dsp:sp modelId="{8B644D81-C7F2-483D-BF54-EB5DAE5F9481}">
      <dsp:nvSpPr>
        <dsp:cNvPr id="0" name=""/>
        <dsp:cNvSpPr/>
      </dsp:nvSpPr>
      <dsp:spPr>
        <a:xfrm>
          <a:off x="6243917" y="1862312"/>
          <a:ext cx="1750888" cy="1750888"/>
        </a:xfrm>
        <a:prstGeom prst="ellipse">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What have we learnt today?</a:t>
          </a:r>
        </a:p>
      </dsp:txBody>
      <dsp:txXfrm>
        <a:off x="6500329" y="2118724"/>
        <a:ext cx="1238064" cy="1238064"/>
      </dsp:txXfrm>
    </dsp:sp>
    <dsp:sp modelId="{85E3BD9B-1052-4B27-983A-B4503778167D}">
      <dsp:nvSpPr>
        <dsp:cNvPr id="0" name=""/>
        <dsp:cNvSpPr/>
      </dsp:nvSpPr>
      <dsp:spPr>
        <a:xfrm rot="8100000">
          <a:off x="5964267" y="3363723"/>
          <a:ext cx="467331" cy="590924"/>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6083934" y="3432340"/>
        <a:ext cx="327132" cy="354554"/>
      </dsp:txXfrm>
    </dsp:sp>
    <dsp:sp modelId="{630110C5-12FE-407C-8AC3-A3554BF773E3}">
      <dsp:nvSpPr>
        <dsp:cNvPr id="0" name=""/>
        <dsp:cNvSpPr/>
      </dsp:nvSpPr>
      <dsp:spPr>
        <a:xfrm>
          <a:off x="4382355" y="3723874"/>
          <a:ext cx="1750888" cy="1750888"/>
        </a:xfrm>
        <a:prstGeom prst="ellips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We have read the text aloud properly.</a:t>
          </a:r>
        </a:p>
      </dsp:txBody>
      <dsp:txXfrm>
        <a:off x="4638767" y="3980286"/>
        <a:ext cx="1238064" cy="1238064"/>
      </dsp:txXfrm>
    </dsp:sp>
    <dsp:sp modelId="{F11F9316-CA50-4DB7-87FE-2627F9310D81}">
      <dsp:nvSpPr>
        <dsp:cNvPr id="0" name=""/>
        <dsp:cNvSpPr/>
      </dsp:nvSpPr>
      <dsp:spPr>
        <a:xfrm rot="13500000">
          <a:off x="4102705" y="3382428"/>
          <a:ext cx="467331" cy="590924"/>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4222372" y="3550181"/>
        <a:ext cx="327132" cy="354554"/>
      </dsp:txXfrm>
    </dsp:sp>
    <dsp:sp modelId="{351533F2-A1B0-476D-8BD9-D8DE5C5CF4F1}">
      <dsp:nvSpPr>
        <dsp:cNvPr id="0" name=""/>
        <dsp:cNvSpPr/>
      </dsp:nvSpPr>
      <dsp:spPr>
        <a:xfrm>
          <a:off x="2520793" y="1862312"/>
          <a:ext cx="1750888" cy="1750888"/>
        </a:xfrm>
        <a:prstGeom prst="ellipse">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We have learnt some new words.</a:t>
          </a:r>
        </a:p>
      </dsp:txBody>
      <dsp:txXfrm>
        <a:off x="2777205" y="2118724"/>
        <a:ext cx="1238064" cy="1238064"/>
      </dsp:txXfrm>
    </dsp:sp>
    <dsp:sp modelId="{F6EEAAC3-8B72-42AC-A73A-1514619FDB72}">
      <dsp:nvSpPr>
        <dsp:cNvPr id="0" name=""/>
        <dsp:cNvSpPr/>
      </dsp:nvSpPr>
      <dsp:spPr>
        <a:xfrm rot="18900000">
          <a:off x="4087977" y="1503370"/>
          <a:ext cx="494370" cy="590924"/>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109697" y="1673991"/>
        <a:ext cx="346059" cy="35455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0BF14-3C5C-EDE4-A73B-24A0C6289D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2A1DC7-1D4A-1CBB-5EE6-4C4B195A15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E53110-FD36-6F00-CED7-375809C5B602}"/>
              </a:ext>
            </a:extLst>
          </p:cNvPr>
          <p:cNvSpPr>
            <a:spLocks noGrp="1"/>
          </p:cNvSpPr>
          <p:nvPr>
            <p:ph type="dt" sz="half" idx="10"/>
          </p:nvPr>
        </p:nvSpPr>
        <p:spPr/>
        <p:txBody>
          <a:bodyPr/>
          <a:lstStyle/>
          <a:p>
            <a:fld id="{D777F524-5283-4729-ABC5-6F59DBA03004}" type="datetimeFigureOut">
              <a:rPr lang="en-US" smtClean="0"/>
              <a:t>7/5/2026</a:t>
            </a:fld>
            <a:endParaRPr lang="en-US"/>
          </a:p>
        </p:txBody>
      </p:sp>
      <p:sp>
        <p:nvSpPr>
          <p:cNvPr id="5" name="Footer Placeholder 4">
            <a:extLst>
              <a:ext uri="{FF2B5EF4-FFF2-40B4-BE49-F238E27FC236}">
                <a16:creationId xmlns:a16="http://schemas.microsoft.com/office/drawing/2014/main" id="{DA9AECD1-3885-3F3C-5035-02866FCE4C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0FC8CE-C69F-026F-8224-A372AE9DD414}"/>
              </a:ext>
            </a:extLst>
          </p:cNvPr>
          <p:cNvSpPr>
            <a:spLocks noGrp="1"/>
          </p:cNvSpPr>
          <p:nvPr>
            <p:ph type="sldNum" sz="quarter" idx="12"/>
          </p:nvPr>
        </p:nvSpPr>
        <p:spPr/>
        <p:txBody>
          <a:bodyPr/>
          <a:lstStyle/>
          <a:p>
            <a:fld id="{5AFFCBFD-C708-4E27-A43F-FFC25E89C75B}" type="slidenum">
              <a:rPr lang="en-US" smtClean="0"/>
              <a:t>‹#›</a:t>
            </a:fld>
            <a:endParaRPr lang="en-US"/>
          </a:p>
        </p:txBody>
      </p:sp>
    </p:spTree>
    <p:extLst>
      <p:ext uri="{BB962C8B-B14F-4D97-AF65-F5344CB8AC3E}">
        <p14:creationId xmlns:p14="http://schemas.microsoft.com/office/powerpoint/2010/main" val="3158438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CA78D-0F37-F357-C6B4-D96BD5D985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F75C2C-9223-7428-C0E3-3130C474EF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13DACB-0EAF-E5C0-0E10-8AC1AAD134A4}"/>
              </a:ext>
            </a:extLst>
          </p:cNvPr>
          <p:cNvSpPr>
            <a:spLocks noGrp="1"/>
          </p:cNvSpPr>
          <p:nvPr>
            <p:ph type="dt" sz="half" idx="10"/>
          </p:nvPr>
        </p:nvSpPr>
        <p:spPr/>
        <p:txBody>
          <a:bodyPr/>
          <a:lstStyle/>
          <a:p>
            <a:fld id="{D777F524-5283-4729-ABC5-6F59DBA03004}" type="datetimeFigureOut">
              <a:rPr lang="en-US" smtClean="0"/>
              <a:t>7/5/2026</a:t>
            </a:fld>
            <a:endParaRPr lang="en-US"/>
          </a:p>
        </p:txBody>
      </p:sp>
      <p:sp>
        <p:nvSpPr>
          <p:cNvPr id="5" name="Footer Placeholder 4">
            <a:extLst>
              <a:ext uri="{FF2B5EF4-FFF2-40B4-BE49-F238E27FC236}">
                <a16:creationId xmlns:a16="http://schemas.microsoft.com/office/drawing/2014/main" id="{68983DF8-7AB4-7EC1-BF50-9C55330CA3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36F6E6-D468-4D62-66E6-270E1030825E}"/>
              </a:ext>
            </a:extLst>
          </p:cNvPr>
          <p:cNvSpPr>
            <a:spLocks noGrp="1"/>
          </p:cNvSpPr>
          <p:nvPr>
            <p:ph type="sldNum" sz="quarter" idx="12"/>
          </p:nvPr>
        </p:nvSpPr>
        <p:spPr/>
        <p:txBody>
          <a:bodyPr/>
          <a:lstStyle/>
          <a:p>
            <a:fld id="{5AFFCBFD-C708-4E27-A43F-FFC25E89C75B}" type="slidenum">
              <a:rPr lang="en-US" smtClean="0"/>
              <a:t>‹#›</a:t>
            </a:fld>
            <a:endParaRPr lang="en-US"/>
          </a:p>
        </p:txBody>
      </p:sp>
    </p:spTree>
    <p:extLst>
      <p:ext uri="{BB962C8B-B14F-4D97-AF65-F5344CB8AC3E}">
        <p14:creationId xmlns:p14="http://schemas.microsoft.com/office/powerpoint/2010/main" val="2423718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D0638-BB14-050D-DB5D-C4F26D3506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FD5C216-0431-C6D2-FC68-CBA709241E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3C2714-4C71-9481-ABC5-D9C188992B01}"/>
              </a:ext>
            </a:extLst>
          </p:cNvPr>
          <p:cNvSpPr>
            <a:spLocks noGrp="1"/>
          </p:cNvSpPr>
          <p:nvPr>
            <p:ph type="dt" sz="half" idx="10"/>
          </p:nvPr>
        </p:nvSpPr>
        <p:spPr/>
        <p:txBody>
          <a:bodyPr/>
          <a:lstStyle/>
          <a:p>
            <a:fld id="{D777F524-5283-4729-ABC5-6F59DBA03004}" type="datetimeFigureOut">
              <a:rPr lang="en-US" smtClean="0"/>
              <a:t>7/5/2026</a:t>
            </a:fld>
            <a:endParaRPr lang="en-US"/>
          </a:p>
        </p:txBody>
      </p:sp>
      <p:sp>
        <p:nvSpPr>
          <p:cNvPr id="5" name="Footer Placeholder 4">
            <a:extLst>
              <a:ext uri="{FF2B5EF4-FFF2-40B4-BE49-F238E27FC236}">
                <a16:creationId xmlns:a16="http://schemas.microsoft.com/office/drawing/2014/main" id="{C93D67E4-FF20-451B-04D0-7D1D9CF336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C43FA7-8041-5150-0120-C7594AC01506}"/>
              </a:ext>
            </a:extLst>
          </p:cNvPr>
          <p:cNvSpPr>
            <a:spLocks noGrp="1"/>
          </p:cNvSpPr>
          <p:nvPr>
            <p:ph type="sldNum" sz="quarter" idx="12"/>
          </p:nvPr>
        </p:nvSpPr>
        <p:spPr/>
        <p:txBody>
          <a:bodyPr/>
          <a:lstStyle/>
          <a:p>
            <a:fld id="{5AFFCBFD-C708-4E27-A43F-FFC25E89C75B}" type="slidenum">
              <a:rPr lang="en-US" smtClean="0"/>
              <a:t>‹#›</a:t>
            </a:fld>
            <a:endParaRPr lang="en-US"/>
          </a:p>
        </p:txBody>
      </p:sp>
    </p:spTree>
    <p:extLst>
      <p:ext uri="{BB962C8B-B14F-4D97-AF65-F5344CB8AC3E}">
        <p14:creationId xmlns:p14="http://schemas.microsoft.com/office/powerpoint/2010/main" val="548909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79015-56B5-0505-8B65-9ABD5F59D1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F3DBB8-AD78-306B-EA6D-F9840E6837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7A2D0A-CD77-CEB9-DBBB-EAA25BC38F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1BCC71-A573-DA27-B062-EB8109193695}"/>
              </a:ext>
            </a:extLst>
          </p:cNvPr>
          <p:cNvSpPr>
            <a:spLocks noGrp="1"/>
          </p:cNvSpPr>
          <p:nvPr>
            <p:ph type="dt" sz="half" idx="10"/>
          </p:nvPr>
        </p:nvSpPr>
        <p:spPr/>
        <p:txBody>
          <a:bodyPr/>
          <a:lstStyle/>
          <a:p>
            <a:fld id="{D777F524-5283-4729-ABC5-6F59DBA03004}" type="datetimeFigureOut">
              <a:rPr lang="en-US" smtClean="0"/>
              <a:t>7/5/2026</a:t>
            </a:fld>
            <a:endParaRPr lang="en-US"/>
          </a:p>
        </p:txBody>
      </p:sp>
      <p:sp>
        <p:nvSpPr>
          <p:cNvPr id="6" name="Footer Placeholder 5">
            <a:extLst>
              <a:ext uri="{FF2B5EF4-FFF2-40B4-BE49-F238E27FC236}">
                <a16:creationId xmlns:a16="http://schemas.microsoft.com/office/drawing/2014/main" id="{3A4CEB3D-4E7A-EB9E-AE2B-6F8CE2EC71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D21DEE-5247-994C-7AB4-D44360ED2517}"/>
              </a:ext>
            </a:extLst>
          </p:cNvPr>
          <p:cNvSpPr>
            <a:spLocks noGrp="1"/>
          </p:cNvSpPr>
          <p:nvPr>
            <p:ph type="sldNum" sz="quarter" idx="12"/>
          </p:nvPr>
        </p:nvSpPr>
        <p:spPr/>
        <p:txBody>
          <a:bodyPr/>
          <a:lstStyle/>
          <a:p>
            <a:fld id="{5AFFCBFD-C708-4E27-A43F-FFC25E89C75B}" type="slidenum">
              <a:rPr lang="en-US" smtClean="0"/>
              <a:t>‹#›</a:t>
            </a:fld>
            <a:endParaRPr lang="en-US"/>
          </a:p>
        </p:txBody>
      </p:sp>
    </p:spTree>
    <p:extLst>
      <p:ext uri="{BB962C8B-B14F-4D97-AF65-F5344CB8AC3E}">
        <p14:creationId xmlns:p14="http://schemas.microsoft.com/office/powerpoint/2010/main" val="3035024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55FD4-3EF8-833C-0ADB-A7F741D3A6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605B9E-EF1D-E21F-2682-4699BBF158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159419-FE7C-16FC-1CEB-F7162D20CB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90AF8C-DA83-3C17-15D9-D9B8EDF72B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9BCAA6-9B3C-A36F-29E1-F7CE4C251E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0844B1F-B16A-0741-0F26-80EABED1058A}"/>
              </a:ext>
            </a:extLst>
          </p:cNvPr>
          <p:cNvSpPr>
            <a:spLocks noGrp="1"/>
          </p:cNvSpPr>
          <p:nvPr>
            <p:ph type="dt" sz="half" idx="10"/>
          </p:nvPr>
        </p:nvSpPr>
        <p:spPr/>
        <p:txBody>
          <a:bodyPr/>
          <a:lstStyle/>
          <a:p>
            <a:fld id="{D777F524-5283-4729-ABC5-6F59DBA03004}" type="datetimeFigureOut">
              <a:rPr lang="en-US" smtClean="0"/>
              <a:t>7/5/2026</a:t>
            </a:fld>
            <a:endParaRPr lang="en-US"/>
          </a:p>
        </p:txBody>
      </p:sp>
      <p:sp>
        <p:nvSpPr>
          <p:cNvPr id="8" name="Footer Placeholder 7">
            <a:extLst>
              <a:ext uri="{FF2B5EF4-FFF2-40B4-BE49-F238E27FC236}">
                <a16:creationId xmlns:a16="http://schemas.microsoft.com/office/drawing/2014/main" id="{6FCB10AF-602D-8D1A-86E3-F622CF9BF7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1C0718-8A5F-55BE-DA45-410B0086A056}"/>
              </a:ext>
            </a:extLst>
          </p:cNvPr>
          <p:cNvSpPr>
            <a:spLocks noGrp="1"/>
          </p:cNvSpPr>
          <p:nvPr>
            <p:ph type="sldNum" sz="quarter" idx="12"/>
          </p:nvPr>
        </p:nvSpPr>
        <p:spPr/>
        <p:txBody>
          <a:bodyPr/>
          <a:lstStyle/>
          <a:p>
            <a:fld id="{5AFFCBFD-C708-4E27-A43F-FFC25E89C75B}" type="slidenum">
              <a:rPr lang="en-US" smtClean="0"/>
              <a:t>‹#›</a:t>
            </a:fld>
            <a:endParaRPr lang="en-US"/>
          </a:p>
        </p:txBody>
      </p:sp>
    </p:spTree>
    <p:extLst>
      <p:ext uri="{BB962C8B-B14F-4D97-AF65-F5344CB8AC3E}">
        <p14:creationId xmlns:p14="http://schemas.microsoft.com/office/powerpoint/2010/main" val="268973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2A408-FD51-24AC-9F8D-DFB1133F43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1A6005-923E-7CB1-721B-F0C54D6AF52C}"/>
              </a:ext>
            </a:extLst>
          </p:cNvPr>
          <p:cNvSpPr>
            <a:spLocks noGrp="1"/>
          </p:cNvSpPr>
          <p:nvPr>
            <p:ph type="dt" sz="half" idx="10"/>
          </p:nvPr>
        </p:nvSpPr>
        <p:spPr/>
        <p:txBody>
          <a:bodyPr/>
          <a:lstStyle/>
          <a:p>
            <a:fld id="{D777F524-5283-4729-ABC5-6F59DBA03004}" type="datetimeFigureOut">
              <a:rPr lang="en-US" smtClean="0"/>
              <a:t>7/5/2026</a:t>
            </a:fld>
            <a:endParaRPr lang="en-US"/>
          </a:p>
        </p:txBody>
      </p:sp>
      <p:sp>
        <p:nvSpPr>
          <p:cNvPr id="4" name="Footer Placeholder 3">
            <a:extLst>
              <a:ext uri="{FF2B5EF4-FFF2-40B4-BE49-F238E27FC236}">
                <a16:creationId xmlns:a16="http://schemas.microsoft.com/office/drawing/2014/main" id="{A1F3F423-5BC6-0C59-4EA7-416D680777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C3F6BC-38BF-04CA-46E2-DB74507326FF}"/>
              </a:ext>
            </a:extLst>
          </p:cNvPr>
          <p:cNvSpPr>
            <a:spLocks noGrp="1"/>
          </p:cNvSpPr>
          <p:nvPr>
            <p:ph type="sldNum" sz="quarter" idx="12"/>
          </p:nvPr>
        </p:nvSpPr>
        <p:spPr/>
        <p:txBody>
          <a:bodyPr/>
          <a:lstStyle/>
          <a:p>
            <a:fld id="{5AFFCBFD-C708-4E27-A43F-FFC25E89C75B}" type="slidenum">
              <a:rPr lang="en-US" smtClean="0"/>
              <a:t>‹#›</a:t>
            </a:fld>
            <a:endParaRPr lang="en-US"/>
          </a:p>
        </p:txBody>
      </p:sp>
    </p:spTree>
    <p:extLst>
      <p:ext uri="{BB962C8B-B14F-4D97-AF65-F5344CB8AC3E}">
        <p14:creationId xmlns:p14="http://schemas.microsoft.com/office/powerpoint/2010/main" val="1347516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691A4E-ABBE-ED8A-F1B5-C669C158F300}"/>
              </a:ext>
            </a:extLst>
          </p:cNvPr>
          <p:cNvSpPr>
            <a:spLocks noGrp="1"/>
          </p:cNvSpPr>
          <p:nvPr>
            <p:ph type="dt" sz="half" idx="10"/>
          </p:nvPr>
        </p:nvSpPr>
        <p:spPr/>
        <p:txBody>
          <a:bodyPr/>
          <a:lstStyle/>
          <a:p>
            <a:fld id="{D777F524-5283-4729-ABC5-6F59DBA03004}" type="datetimeFigureOut">
              <a:rPr lang="en-US" smtClean="0"/>
              <a:t>7/5/2026</a:t>
            </a:fld>
            <a:endParaRPr lang="en-US"/>
          </a:p>
        </p:txBody>
      </p:sp>
      <p:sp>
        <p:nvSpPr>
          <p:cNvPr id="3" name="Footer Placeholder 2">
            <a:extLst>
              <a:ext uri="{FF2B5EF4-FFF2-40B4-BE49-F238E27FC236}">
                <a16:creationId xmlns:a16="http://schemas.microsoft.com/office/drawing/2014/main" id="{25258F1E-7082-4E5E-562F-E5464D6D25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76E02D-9693-2123-E03C-906AE121DF92}"/>
              </a:ext>
            </a:extLst>
          </p:cNvPr>
          <p:cNvSpPr>
            <a:spLocks noGrp="1"/>
          </p:cNvSpPr>
          <p:nvPr>
            <p:ph type="sldNum" sz="quarter" idx="12"/>
          </p:nvPr>
        </p:nvSpPr>
        <p:spPr/>
        <p:txBody>
          <a:bodyPr/>
          <a:lstStyle/>
          <a:p>
            <a:fld id="{5AFFCBFD-C708-4E27-A43F-FFC25E89C75B}" type="slidenum">
              <a:rPr lang="en-US" smtClean="0"/>
              <a:t>‹#›</a:t>
            </a:fld>
            <a:endParaRPr lang="en-US"/>
          </a:p>
        </p:txBody>
      </p:sp>
    </p:spTree>
    <p:extLst>
      <p:ext uri="{BB962C8B-B14F-4D97-AF65-F5344CB8AC3E}">
        <p14:creationId xmlns:p14="http://schemas.microsoft.com/office/powerpoint/2010/main" val="3178118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9258C-8F07-DA9E-9EC4-802E6DF3FB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6C8ACE-2C32-F5CA-BC3B-3E78A701C7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4431BC-7EB5-E2FB-6F59-94B6682B9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5B3C2A-C189-BA60-15D5-D8F3C98585A9}"/>
              </a:ext>
            </a:extLst>
          </p:cNvPr>
          <p:cNvSpPr>
            <a:spLocks noGrp="1"/>
          </p:cNvSpPr>
          <p:nvPr>
            <p:ph type="dt" sz="half" idx="10"/>
          </p:nvPr>
        </p:nvSpPr>
        <p:spPr/>
        <p:txBody>
          <a:bodyPr/>
          <a:lstStyle/>
          <a:p>
            <a:fld id="{D777F524-5283-4729-ABC5-6F59DBA03004}" type="datetimeFigureOut">
              <a:rPr lang="en-US" smtClean="0"/>
              <a:t>7/5/2026</a:t>
            </a:fld>
            <a:endParaRPr lang="en-US"/>
          </a:p>
        </p:txBody>
      </p:sp>
      <p:sp>
        <p:nvSpPr>
          <p:cNvPr id="6" name="Footer Placeholder 5">
            <a:extLst>
              <a:ext uri="{FF2B5EF4-FFF2-40B4-BE49-F238E27FC236}">
                <a16:creationId xmlns:a16="http://schemas.microsoft.com/office/drawing/2014/main" id="{6BFB2A79-5F8B-BBA4-3E1F-18920A204D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A65AA0-B7E8-958E-7394-C9B4665E6F24}"/>
              </a:ext>
            </a:extLst>
          </p:cNvPr>
          <p:cNvSpPr>
            <a:spLocks noGrp="1"/>
          </p:cNvSpPr>
          <p:nvPr>
            <p:ph type="sldNum" sz="quarter" idx="12"/>
          </p:nvPr>
        </p:nvSpPr>
        <p:spPr/>
        <p:txBody>
          <a:bodyPr/>
          <a:lstStyle/>
          <a:p>
            <a:fld id="{5AFFCBFD-C708-4E27-A43F-FFC25E89C75B}" type="slidenum">
              <a:rPr lang="en-US" smtClean="0"/>
              <a:t>‹#›</a:t>
            </a:fld>
            <a:endParaRPr lang="en-US"/>
          </a:p>
        </p:txBody>
      </p:sp>
    </p:spTree>
    <p:extLst>
      <p:ext uri="{BB962C8B-B14F-4D97-AF65-F5344CB8AC3E}">
        <p14:creationId xmlns:p14="http://schemas.microsoft.com/office/powerpoint/2010/main" val="79474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F0AC-E50C-E22A-4EA3-91618136DE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80FA35-64A4-F192-3B68-E3E0B7639A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451A23-B383-0B03-4F91-D50B6DC26F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559F6E-BFAE-7B1A-08E3-3CB9AA9C897C}"/>
              </a:ext>
            </a:extLst>
          </p:cNvPr>
          <p:cNvSpPr>
            <a:spLocks noGrp="1"/>
          </p:cNvSpPr>
          <p:nvPr>
            <p:ph type="dt" sz="half" idx="10"/>
          </p:nvPr>
        </p:nvSpPr>
        <p:spPr/>
        <p:txBody>
          <a:bodyPr/>
          <a:lstStyle/>
          <a:p>
            <a:fld id="{D777F524-5283-4729-ABC5-6F59DBA03004}" type="datetimeFigureOut">
              <a:rPr lang="en-US" smtClean="0"/>
              <a:t>7/5/2026</a:t>
            </a:fld>
            <a:endParaRPr lang="en-US"/>
          </a:p>
        </p:txBody>
      </p:sp>
      <p:sp>
        <p:nvSpPr>
          <p:cNvPr id="6" name="Footer Placeholder 5">
            <a:extLst>
              <a:ext uri="{FF2B5EF4-FFF2-40B4-BE49-F238E27FC236}">
                <a16:creationId xmlns:a16="http://schemas.microsoft.com/office/drawing/2014/main" id="{D764B530-6FC2-213E-F270-5CDC69776D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8A7FD-CCE4-1A9A-D352-E2E7F13DA406}"/>
              </a:ext>
            </a:extLst>
          </p:cNvPr>
          <p:cNvSpPr>
            <a:spLocks noGrp="1"/>
          </p:cNvSpPr>
          <p:nvPr>
            <p:ph type="sldNum" sz="quarter" idx="12"/>
          </p:nvPr>
        </p:nvSpPr>
        <p:spPr/>
        <p:txBody>
          <a:bodyPr/>
          <a:lstStyle/>
          <a:p>
            <a:fld id="{5AFFCBFD-C708-4E27-A43F-FFC25E89C75B}" type="slidenum">
              <a:rPr lang="en-US" smtClean="0"/>
              <a:t>‹#›</a:t>
            </a:fld>
            <a:endParaRPr lang="en-US"/>
          </a:p>
        </p:txBody>
      </p:sp>
    </p:spTree>
    <p:extLst>
      <p:ext uri="{BB962C8B-B14F-4D97-AF65-F5344CB8AC3E}">
        <p14:creationId xmlns:p14="http://schemas.microsoft.com/office/powerpoint/2010/main" val="840249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39D00-E6B7-65B1-F3B0-75F38606B0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AC2DA2-CAD5-4D84-6071-B8877B7FAA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C13F9F-047C-7DAA-4783-52CC47377843}"/>
              </a:ext>
            </a:extLst>
          </p:cNvPr>
          <p:cNvSpPr>
            <a:spLocks noGrp="1"/>
          </p:cNvSpPr>
          <p:nvPr>
            <p:ph type="dt" sz="half" idx="10"/>
          </p:nvPr>
        </p:nvSpPr>
        <p:spPr/>
        <p:txBody>
          <a:bodyPr/>
          <a:lstStyle/>
          <a:p>
            <a:fld id="{D777F524-5283-4729-ABC5-6F59DBA03004}" type="datetimeFigureOut">
              <a:rPr lang="en-US" smtClean="0"/>
              <a:t>7/5/2026</a:t>
            </a:fld>
            <a:endParaRPr lang="en-US"/>
          </a:p>
        </p:txBody>
      </p:sp>
      <p:sp>
        <p:nvSpPr>
          <p:cNvPr id="5" name="Footer Placeholder 4">
            <a:extLst>
              <a:ext uri="{FF2B5EF4-FFF2-40B4-BE49-F238E27FC236}">
                <a16:creationId xmlns:a16="http://schemas.microsoft.com/office/drawing/2014/main" id="{D5710AC7-3E2C-7E55-D525-7B63E877E5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0DAA76-56FB-5615-6C4A-62D06833910E}"/>
              </a:ext>
            </a:extLst>
          </p:cNvPr>
          <p:cNvSpPr>
            <a:spLocks noGrp="1"/>
          </p:cNvSpPr>
          <p:nvPr>
            <p:ph type="sldNum" sz="quarter" idx="12"/>
          </p:nvPr>
        </p:nvSpPr>
        <p:spPr/>
        <p:txBody>
          <a:bodyPr/>
          <a:lstStyle/>
          <a:p>
            <a:fld id="{5AFFCBFD-C708-4E27-A43F-FFC25E89C75B}" type="slidenum">
              <a:rPr lang="en-US" smtClean="0"/>
              <a:t>‹#›</a:t>
            </a:fld>
            <a:endParaRPr lang="en-US"/>
          </a:p>
        </p:txBody>
      </p:sp>
    </p:spTree>
    <p:extLst>
      <p:ext uri="{BB962C8B-B14F-4D97-AF65-F5344CB8AC3E}">
        <p14:creationId xmlns:p14="http://schemas.microsoft.com/office/powerpoint/2010/main" val="2775560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EEEA25-7BEE-B0F4-45B3-956DD1F8A9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D62907-9323-63F5-6F2E-11DB122854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472F52-72AE-664E-DEB8-2AFF92B53B1C}"/>
              </a:ext>
            </a:extLst>
          </p:cNvPr>
          <p:cNvSpPr>
            <a:spLocks noGrp="1"/>
          </p:cNvSpPr>
          <p:nvPr>
            <p:ph type="dt" sz="half" idx="10"/>
          </p:nvPr>
        </p:nvSpPr>
        <p:spPr/>
        <p:txBody>
          <a:bodyPr/>
          <a:lstStyle/>
          <a:p>
            <a:fld id="{D777F524-5283-4729-ABC5-6F59DBA03004}" type="datetimeFigureOut">
              <a:rPr lang="en-US" smtClean="0"/>
              <a:t>7/5/2026</a:t>
            </a:fld>
            <a:endParaRPr lang="en-US"/>
          </a:p>
        </p:txBody>
      </p:sp>
      <p:sp>
        <p:nvSpPr>
          <p:cNvPr id="5" name="Footer Placeholder 4">
            <a:extLst>
              <a:ext uri="{FF2B5EF4-FFF2-40B4-BE49-F238E27FC236}">
                <a16:creationId xmlns:a16="http://schemas.microsoft.com/office/drawing/2014/main" id="{6710B16F-2AEE-5274-9BB0-44224FFF68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354D74-3059-BE60-2C78-31FE03F272CA}"/>
              </a:ext>
            </a:extLst>
          </p:cNvPr>
          <p:cNvSpPr>
            <a:spLocks noGrp="1"/>
          </p:cNvSpPr>
          <p:nvPr>
            <p:ph type="sldNum" sz="quarter" idx="12"/>
          </p:nvPr>
        </p:nvSpPr>
        <p:spPr/>
        <p:txBody>
          <a:bodyPr/>
          <a:lstStyle/>
          <a:p>
            <a:fld id="{5AFFCBFD-C708-4E27-A43F-FFC25E89C75B}" type="slidenum">
              <a:rPr lang="en-US" smtClean="0"/>
              <a:t>‹#›</a:t>
            </a:fld>
            <a:endParaRPr lang="en-US"/>
          </a:p>
        </p:txBody>
      </p:sp>
    </p:spTree>
    <p:extLst>
      <p:ext uri="{BB962C8B-B14F-4D97-AF65-F5344CB8AC3E}">
        <p14:creationId xmlns:p14="http://schemas.microsoft.com/office/powerpoint/2010/main" val="2310992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8C9C4F-70F0-8C25-C571-161FABCFA7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5A4F9E-1BD8-9FC0-9851-ABE50AFDE8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59187-B264-7B04-5F7F-8A9EFA3767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777F524-5283-4729-ABC5-6F59DBA03004}" type="datetimeFigureOut">
              <a:rPr lang="en-US" smtClean="0"/>
              <a:t>7/5/2026</a:t>
            </a:fld>
            <a:endParaRPr lang="en-US"/>
          </a:p>
        </p:txBody>
      </p:sp>
      <p:sp>
        <p:nvSpPr>
          <p:cNvPr id="5" name="Footer Placeholder 4">
            <a:extLst>
              <a:ext uri="{FF2B5EF4-FFF2-40B4-BE49-F238E27FC236}">
                <a16:creationId xmlns:a16="http://schemas.microsoft.com/office/drawing/2014/main" id="{FADA1CE6-60A4-3BF5-07B3-6ED1DEDC6F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65CDC9B-7DD9-666A-1856-81C15E7AC6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FFCBFD-C708-4E27-A43F-FFC25E89C75B}" type="slidenum">
              <a:rPr lang="en-US" smtClean="0"/>
              <a:t>‹#›</a:t>
            </a:fld>
            <a:endParaRPr lang="en-US"/>
          </a:p>
        </p:txBody>
      </p:sp>
    </p:spTree>
    <p:extLst>
      <p:ext uri="{BB962C8B-B14F-4D97-AF65-F5344CB8AC3E}">
        <p14:creationId xmlns:p14="http://schemas.microsoft.com/office/powerpoint/2010/main" val="3478507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mahmud01978851122@gmail.com" TargetMode="External"/><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9A035-C8CA-89BB-0718-877EDED269AE}"/>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769A42E-7F5E-8929-4998-AB6E40891A56}"/>
              </a:ext>
            </a:extLst>
          </p:cNvPr>
          <p:cNvSpPr>
            <a:spLocks noGrp="1"/>
          </p:cNvSpPr>
          <p:nvPr>
            <p:ph type="subTitle" idx="1"/>
          </p:nvPr>
        </p:nvSpPr>
        <p:spPr/>
        <p:txBody>
          <a:bodyPr/>
          <a:lstStyle/>
          <a:p>
            <a:endParaRPr lang="en-US"/>
          </a:p>
        </p:txBody>
      </p:sp>
      <p:pic>
        <p:nvPicPr>
          <p:cNvPr id="6" name="Picture 5">
            <a:extLst>
              <a:ext uri="{FF2B5EF4-FFF2-40B4-BE49-F238E27FC236}">
                <a16:creationId xmlns:a16="http://schemas.microsoft.com/office/drawing/2014/main" id="{BEEEE543-431F-48C5-19FD-CFEA0D0062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581"/>
            <a:ext cx="12192000" cy="6804837"/>
          </a:xfrm>
          <a:prstGeom prst="rect">
            <a:avLst/>
          </a:prstGeom>
        </p:spPr>
      </p:pic>
    </p:spTree>
    <p:extLst>
      <p:ext uri="{BB962C8B-B14F-4D97-AF65-F5344CB8AC3E}">
        <p14:creationId xmlns:p14="http://schemas.microsoft.com/office/powerpoint/2010/main" val="25192536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A503B-2A94-B1EB-F32F-92D9968416B6}"/>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b="1" dirty="0"/>
              <a:t>Teachers Identity</a:t>
            </a:r>
          </a:p>
        </p:txBody>
      </p:sp>
      <p:pic>
        <p:nvPicPr>
          <p:cNvPr id="6" name="Content Placeholder 5">
            <a:extLst>
              <a:ext uri="{FF2B5EF4-FFF2-40B4-BE49-F238E27FC236}">
                <a16:creationId xmlns:a16="http://schemas.microsoft.com/office/drawing/2014/main" id="{2BC2F5F1-2F47-98E2-CDD0-B28BB9BE2DE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12762" r="12763" b="1"/>
          <a:stretch>
            <a:fillRect/>
          </a:stretch>
        </p:blipFill>
        <p:spPr>
          <a:xfrm>
            <a:off x="6094476"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3">
            <a:extLst>
              <a:ext uri="{FF2B5EF4-FFF2-40B4-BE49-F238E27FC236}">
                <a16:creationId xmlns:a16="http://schemas.microsoft.com/office/drawing/2014/main" id="{41607EC4-790B-3549-4446-503BC057693A}"/>
              </a:ext>
            </a:extLst>
          </p:cNvPr>
          <p:cNvSpPr>
            <a:spLocks noGrp="1"/>
          </p:cNvSpPr>
          <p:nvPr>
            <p:ph sz="half" idx="2"/>
          </p:nvPr>
        </p:nvSpPr>
        <p:spPr>
          <a:xfrm>
            <a:off x="640080" y="2872899"/>
            <a:ext cx="5455920" cy="3320668"/>
          </a:xfrm>
        </p:spPr>
        <p:txBody>
          <a:bodyPr vert="horz" lIns="91440" tIns="45720" rIns="91440" bIns="45720" rtlCol="0">
            <a:normAutofit/>
          </a:bodyPr>
          <a:lstStyle/>
          <a:p>
            <a:r>
              <a:rPr lang="en-US" b="1" dirty="0">
                <a:solidFill>
                  <a:schemeClr val="tx2">
                    <a:lumMod val="90000"/>
                    <a:lumOff val="10000"/>
                  </a:schemeClr>
                </a:solidFill>
                <a:cs typeface="Aharoni" panose="020F0502020204030204" pitchFamily="2" charset="-79"/>
              </a:rPr>
              <a:t>Name: Mahmudur Rahman</a:t>
            </a:r>
          </a:p>
          <a:p>
            <a:pPr marL="0" indent="0">
              <a:buNone/>
            </a:pPr>
            <a:r>
              <a:rPr lang="en-US" sz="2400" b="1" dirty="0">
                <a:solidFill>
                  <a:schemeClr val="tx2">
                    <a:lumMod val="90000"/>
                    <a:lumOff val="10000"/>
                  </a:schemeClr>
                </a:solidFill>
                <a:cs typeface="Aharoni" panose="020F0502020204030204" pitchFamily="2" charset="-79"/>
              </a:rPr>
              <a:t>	</a:t>
            </a:r>
            <a:r>
              <a:rPr lang="en-US" sz="2400" b="1" dirty="0">
                <a:solidFill>
                  <a:schemeClr val="tx2">
                    <a:lumMod val="90000"/>
                    <a:lumOff val="10000"/>
                  </a:schemeClr>
                </a:solidFill>
                <a:highlight>
                  <a:srgbClr val="FFFF00"/>
                </a:highlight>
                <a:cs typeface="Aharoni" panose="020F0502020204030204" pitchFamily="2" charset="-79"/>
              </a:rPr>
              <a:t>Assistant Teacher</a:t>
            </a:r>
          </a:p>
          <a:p>
            <a:pPr marL="0" indent="0">
              <a:buNone/>
            </a:pPr>
            <a:r>
              <a:rPr lang="en-US" sz="2400" b="1" dirty="0" err="1">
                <a:solidFill>
                  <a:schemeClr val="tx2">
                    <a:lumMod val="90000"/>
                    <a:lumOff val="10000"/>
                  </a:schemeClr>
                </a:solidFill>
                <a:cs typeface="Aharoni" panose="020F0502020204030204" pitchFamily="2" charset="-79"/>
              </a:rPr>
              <a:t>Konghlachai</a:t>
            </a:r>
            <a:r>
              <a:rPr lang="en-US" sz="2400" b="1" dirty="0">
                <a:solidFill>
                  <a:schemeClr val="tx2">
                    <a:lumMod val="90000"/>
                    <a:lumOff val="10000"/>
                  </a:schemeClr>
                </a:solidFill>
                <a:cs typeface="Aharoni" panose="020F0502020204030204" pitchFamily="2" charset="-79"/>
              </a:rPr>
              <a:t> Chowdhury Para Government Primary School</a:t>
            </a:r>
          </a:p>
          <a:p>
            <a:pPr marL="0" indent="0">
              <a:buNone/>
            </a:pPr>
            <a:r>
              <a:rPr lang="en-US" sz="2400" b="1" dirty="0" err="1">
                <a:solidFill>
                  <a:schemeClr val="tx2">
                    <a:lumMod val="90000"/>
                    <a:lumOff val="10000"/>
                  </a:schemeClr>
                </a:solidFill>
                <a:cs typeface="Aharoni" panose="020F0502020204030204" pitchFamily="2" charset="-79"/>
              </a:rPr>
              <a:t>Khagrachari</a:t>
            </a:r>
            <a:r>
              <a:rPr lang="en-US" sz="2400" b="1" dirty="0">
                <a:solidFill>
                  <a:schemeClr val="tx2">
                    <a:lumMod val="90000"/>
                    <a:lumOff val="10000"/>
                  </a:schemeClr>
                </a:solidFill>
                <a:cs typeface="Aharoni" panose="020F0502020204030204" pitchFamily="2" charset="-79"/>
              </a:rPr>
              <a:t> </a:t>
            </a:r>
            <a:r>
              <a:rPr lang="en-US" sz="2400" b="1" dirty="0" err="1">
                <a:solidFill>
                  <a:schemeClr val="tx2">
                    <a:lumMod val="90000"/>
                    <a:lumOff val="10000"/>
                  </a:schemeClr>
                </a:solidFill>
                <a:cs typeface="Aharoni" panose="020F0502020204030204" pitchFamily="2" charset="-79"/>
              </a:rPr>
              <a:t>sadar</a:t>
            </a:r>
            <a:r>
              <a:rPr lang="en-US" sz="2400" b="1" dirty="0">
                <a:solidFill>
                  <a:schemeClr val="tx2">
                    <a:lumMod val="90000"/>
                    <a:lumOff val="10000"/>
                  </a:schemeClr>
                </a:solidFill>
                <a:cs typeface="Aharoni" panose="020F0502020204030204" pitchFamily="2" charset="-79"/>
              </a:rPr>
              <a:t>, </a:t>
            </a:r>
            <a:r>
              <a:rPr lang="en-US" sz="2400" b="1" dirty="0" err="1">
                <a:solidFill>
                  <a:schemeClr val="tx2">
                    <a:lumMod val="90000"/>
                    <a:lumOff val="10000"/>
                  </a:schemeClr>
                </a:solidFill>
                <a:cs typeface="Aharoni" panose="020F0502020204030204" pitchFamily="2" charset="-79"/>
              </a:rPr>
              <a:t>Khagrachari</a:t>
            </a:r>
            <a:r>
              <a:rPr lang="en-US" sz="2400" b="1" dirty="0">
                <a:solidFill>
                  <a:schemeClr val="tx2">
                    <a:lumMod val="90000"/>
                    <a:lumOff val="10000"/>
                  </a:schemeClr>
                </a:solidFill>
                <a:cs typeface="Aharoni" panose="020F0502020204030204" pitchFamily="2" charset="-79"/>
              </a:rPr>
              <a:t>.</a:t>
            </a:r>
          </a:p>
          <a:p>
            <a:pPr marL="0" indent="0">
              <a:buNone/>
            </a:pPr>
            <a:r>
              <a:rPr lang="en-US" sz="2400" b="1" dirty="0">
                <a:solidFill>
                  <a:schemeClr val="tx2">
                    <a:lumMod val="90000"/>
                    <a:lumOff val="10000"/>
                  </a:schemeClr>
                </a:solidFill>
                <a:cs typeface="Aharoni" panose="020F0502020204030204" pitchFamily="2" charset="-79"/>
              </a:rPr>
              <a:t>Email: </a:t>
            </a:r>
            <a:r>
              <a:rPr lang="en-US" sz="2000" b="1" dirty="0">
                <a:solidFill>
                  <a:schemeClr val="tx2">
                    <a:lumMod val="90000"/>
                    <a:lumOff val="10000"/>
                  </a:schemeClr>
                </a:solidFill>
                <a:cs typeface="Aharoni" panose="020F0502020204030204" pitchFamily="2" charset="-79"/>
                <a:hlinkClick r:id="rId3">
                  <a:extLst>
                    <a:ext uri="{A12FA001-AC4F-418D-AE19-62706E023703}">
                      <ahyp:hlinkClr xmlns:ahyp="http://schemas.microsoft.com/office/drawing/2018/hyperlinkcolor" val="tx"/>
                    </a:ext>
                  </a:extLst>
                </a:hlinkClick>
              </a:rPr>
              <a:t>mahmud01978851122@gmail.com</a:t>
            </a:r>
            <a:endParaRPr lang="en-US" sz="2000" b="1" dirty="0">
              <a:solidFill>
                <a:schemeClr val="tx2">
                  <a:lumMod val="90000"/>
                  <a:lumOff val="10000"/>
                </a:schemeClr>
              </a:solidFill>
              <a:cs typeface="Aharoni" panose="020F0502020204030204" pitchFamily="2" charset="-79"/>
            </a:endParaRPr>
          </a:p>
          <a:p>
            <a:pPr marL="0" indent="0">
              <a:buNone/>
            </a:pPr>
            <a:r>
              <a:rPr lang="en-US" sz="2400" b="1" dirty="0">
                <a:solidFill>
                  <a:schemeClr val="tx2">
                    <a:lumMod val="90000"/>
                    <a:lumOff val="10000"/>
                  </a:schemeClr>
                </a:solidFill>
                <a:cs typeface="Aharoni" panose="020F0502020204030204" pitchFamily="2" charset="-79"/>
              </a:rPr>
              <a:t>Mobile: 01511444424</a:t>
            </a:r>
          </a:p>
          <a:p>
            <a:pPr marL="0" indent="0">
              <a:buNone/>
            </a:pPr>
            <a:endParaRPr lang="en-US" sz="2200" dirty="0"/>
          </a:p>
        </p:txBody>
      </p:sp>
    </p:spTree>
    <p:extLst>
      <p:ext uri="{BB962C8B-B14F-4D97-AF65-F5344CB8AC3E}">
        <p14:creationId xmlns:p14="http://schemas.microsoft.com/office/powerpoint/2010/main" val="127752442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 calcmode="lin" valueType="num">
                                      <p:cBhvr additive="base">
                                        <p:cTn id="20"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 calcmode="lin" valueType="num">
                                      <p:cBhvr additive="base">
                                        <p:cTn id="26"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 calcmode="lin" valueType="num">
                                      <p:cBhvr additive="base">
                                        <p:cTn id="32"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4">
                                            <p:txEl>
                                              <p:pRg st="3" end="3"/>
                                            </p:txEl>
                                          </p:spTgt>
                                        </p:tgtEl>
                                        <p:attrNameLst>
                                          <p:attrName>style.visibility</p:attrName>
                                        </p:attrNameLst>
                                      </p:cBhvr>
                                      <p:to>
                                        <p:strVal val="visible"/>
                                      </p:to>
                                    </p:set>
                                    <p:anim calcmode="lin" valueType="num">
                                      <p:cBhvr additive="base">
                                        <p:cTn id="38"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4">
                                            <p:txEl>
                                              <p:pRg st="4" end="4"/>
                                            </p:txEl>
                                          </p:spTgt>
                                        </p:tgtEl>
                                        <p:attrNameLst>
                                          <p:attrName>style.visibility</p:attrName>
                                        </p:attrNameLst>
                                      </p:cBhvr>
                                      <p:to>
                                        <p:strVal val="visible"/>
                                      </p:to>
                                    </p:set>
                                    <p:anim calcmode="lin" valueType="num">
                                      <p:cBhvr additive="base">
                                        <p:cTn id="44"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4">
                                            <p:txEl>
                                              <p:pRg st="5" end="5"/>
                                            </p:txEl>
                                          </p:spTgt>
                                        </p:tgtEl>
                                        <p:attrNameLst>
                                          <p:attrName>style.visibility</p:attrName>
                                        </p:attrNameLst>
                                      </p:cBhvr>
                                      <p:to>
                                        <p:strVal val="visible"/>
                                      </p:to>
                                    </p:set>
                                    <p:anim calcmode="lin" valueType="num">
                                      <p:cBhvr additive="base">
                                        <p:cTn id="50"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0607C637-DFF9-6709-CF03-FFBF785D855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50660" y="299509"/>
            <a:ext cx="4678590" cy="6258983"/>
          </a:xfrm>
          <a:prstGeom prst="rect">
            <a:avLst/>
          </a:prstGeom>
        </p:spPr>
      </p:pic>
      <p:sp>
        <p:nvSpPr>
          <p:cNvPr id="24" name="Content Placeholder 3">
            <a:extLst>
              <a:ext uri="{FF2B5EF4-FFF2-40B4-BE49-F238E27FC236}">
                <a16:creationId xmlns:a16="http://schemas.microsoft.com/office/drawing/2014/main" id="{62177C1C-C262-91CA-4D88-3E86B57D6C28}"/>
              </a:ext>
            </a:extLst>
          </p:cNvPr>
          <p:cNvSpPr>
            <a:spLocks noGrp="1"/>
          </p:cNvSpPr>
          <p:nvPr>
            <p:ph sz="half" idx="2"/>
          </p:nvPr>
        </p:nvSpPr>
        <p:spPr>
          <a:xfrm>
            <a:off x="6392583" y="2645922"/>
            <a:ext cx="4434721" cy="3710427"/>
          </a:xfrm>
        </p:spPr>
        <p:txBody>
          <a:bodyPr vert="horz" lIns="91440" tIns="45720" rIns="91440" bIns="45720" rtlCol="0" anchor="t">
            <a:normAutofit/>
          </a:bodyPr>
          <a:lstStyle/>
          <a:p>
            <a:r>
              <a:rPr lang="en-US" sz="2000" b="1">
                <a:solidFill>
                  <a:schemeClr val="tx1">
                    <a:alpha val="80000"/>
                  </a:schemeClr>
                </a:solidFill>
              </a:rPr>
              <a:t>Class: Five</a:t>
            </a:r>
          </a:p>
          <a:p>
            <a:r>
              <a:rPr lang="en-US" sz="2000" b="1">
                <a:solidFill>
                  <a:schemeClr val="tx1">
                    <a:alpha val="80000"/>
                  </a:schemeClr>
                </a:solidFill>
              </a:rPr>
              <a:t>Subject : English</a:t>
            </a:r>
          </a:p>
          <a:p>
            <a:r>
              <a:rPr lang="en-US" sz="2000" b="1">
                <a:solidFill>
                  <a:schemeClr val="tx1">
                    <a:alpha val="80000"/>
                  </a:schemeClr>
                </a:solidFill>
              </a:rPr>
              <a:t>Unit: 9</a:t>
            </a:r>
          </a:p>
          <a:p>
            <a:r>
              <a:rPr lang="en-US" sz="2000" b="1">
                <a:solidFill>
                  <a:schemeClr val="tx1">
                    <a:alpha val="80000"/>
                  </a:schemeClr>
                </a:solidFill>
              </a:rPr>
              <a:t>Title: Get Ready to Listen</a:t>
            </a:r>
          </a:p>
          <a:p>
            <a:r>
              <a:rPr lang="en-US" sz="2000" b="1">
                <a:solidFill>
                  <a:schemeClr val="tx1">
                    <a:alpha val="80000"/>
                  </a:schemeClr>
                </a:solidFill>
              </a:rPr>
              <a:t>Activity: 1.1, 1.2, 2.1</a:t>
            </a:r>
          </a:p>
          <a:p>
            <a:r>
              <a:rPr lang="en-US" sz="2000" b="1">
                <a:solidFill>
                  <a:schemeClr val="tx1">
                    <a:alpha val="80000"/>
                  </a:schemeClr>
                </a:solidFill>
              </a:rPr>
              <a:t>Page: 47,48</a:t>
            </a:r>
          </a:p>
          <a:p>
            <a:r>
              <a:rPr lang="en-US" sz="2000" b="1">
                <a:solidFill>
                  <a:schemeClr val="tx1">
                    <a:alpha val="80000"/>
                  </a:schemeClr>
                </a:solidFill>
              </a:rPr>
              <a:t>Time: 40 minutes </a:t>
            </a:r>
          </a:p>
        </p:txBody>
      </p:sp>
      <p:cxnSp>
        <p:nvCxnSpPr>
          <p:cNvPr id="33" name="Straight Connector 3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826483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xEl>
                                              <p:pRg st="1" end="1"/>
                                            </p:txEl>
                                          </p:spTgt>
                                        </p:tgtEl>
                                        <p:attrNameLst>
                                          <p:attrName>style.visibility</p:attrName>
                                        </p:attrNameLst>
                                      </p:cBhvr>
                                      <p:to>
                                        <p:strVal val="visible"/>
                                      </p:to>
                                    </p:set>
                                    <p:animEffect transition="in" filter="fade">
                                      <p:cBhvr>
                                        <p:cTn id="12" dur="500"/>
                                        <p:tgtEl>
                                          <p:spTgt spid="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xEl>
                                              <p:pRg st="2" end="2"/>
                                            </p:txEl>
                                          </p:spTgt>
                                        </p:tgtEl>
                                        <p:attrNameLst>
                                          <p:attrName>style.visibility</p:attrName>
                                        </p:attrNameLst>
                                      </p:cBhvr>
                                      <p:to>
                                        <p:strVal val="visible"/>
                                      </p:to>
                                    </p:set>
                                    <p:animEffect transition="in" filter="fade">
                                      <p:cBhvr>
                                        <p:cTn id="17" dur="500"/>
                                        <p:tgtEl>
                                          <p:spTgt spid="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xEl>
                                              <p:pRg st="3" end="3"/>
                                            </p:txEl>
                                          </p:spTgt>
                                        </p:tgtEl>
                                        <p:attrNameLst>
                                          <p:attrName>style.visibility</p:attrName>
                                        </p:attrNameLst>
                                      </p:cBhvr>
                                      <p:to>
                                        <p:strVal val="visible"/>
                                      </p:to>
                                    </p:set>
                                    <p:animEffect transition="in" filter="fade">
                                      <p:cBhvr>
                                        <p:cTn id="22" dur="500"/>
                                        <p:tgtEl>
                                          <p:spTgt spid="2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xEl>
                                              <p:pRg st="4" end="4"/>
                                            </p:txEl>
                                          </p:spTgt>
                                        </p:tgtEl>
                                        <p:attrNameLst>
                                          <p:attrName>style.visibility</p:attrName>
                                        </p:attrNameLst>
                                      </p:cBhvr>
                                      <p:to>
                                        <p:strVal val="visible"/>
                                      </p:to>
                                    </p:set>
                                    <p:animEffect transition="in" filter="fade">
                                      <p:cBhvr>
                                        <p:cTn id="27" dur="500"/>
                                        <p:tgtEl>
                                          <p:spTgt spid="2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
                                            <p:txEl>
                                              <p:pRg st="5" end="5"/>
                                            </p:txEl>
                                          </p:spTgt>
                                        </p:tgtEl>
                                        <p:attrNameLst>
                                          <p:attrName>style.visibility</p:attrName>
                                        </p:attrNameLst>
                                      </p:cBhvr>
                                      <p:to>
                                        <p:strVal val="visible"/>
                                      </p:to>
                                    </p:set>
                                    <p:animEffect transition="in" filter="fade">
                                      <p:cBhvr>
                                        <p:cTn id="32" dur="500"/>
                                        <p:tgtEl>
                                          <p:spTgt spid="2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xEl>
                                              <p:pRg st="6" end="6"/>
                                            </p:txEl>
                                          </p:spTgt>
                                        </p:tgtEl>
                                        <p:attrNameLst>
                                          <p:attrName>style.visibility</p:attrName>
                                        </p:attrNameLst>
                                      </p:cBhvr>
                                      <p:to>
                                        <p:strVal val="visible"/>
                                      </p:to>
                                    </p:set>
                                    <p:animEffect transition="in" filter="fade">
                                      <p:cBhvr>
                                        <p:cTn id="37" dur="500"/>
                                        <p:tgtEl>
                                          <p:spTgt spid="2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Left-Right 3">
            <a:extLst>
              <a:ext uri="{FF2B5EF4-FFF2-40B4-BE49-F238E27FC236}">
                <a16:creationId xmlns:a16="http://schemas.microsoft.com/office/drawing/2014/main" id="{1CE48B50-3FE2-AB27-2BAA-1FCE3AEC4331}"/>
              </a:ext>
            </a:extLst>
          </p:cNvPr>
          <p:cNvSpPr/>
          <p:nvPr/>
        </p:nvSpPr>
        <p:spPr>
          <a:xfrm>
            <a:off x="1513114" y="365125"/>
            <a:ext cx="8893629" cy="1273629"/>
          </a:xfrm>
          <a:prstGeom prst="left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800" b="1" dirty="0">
                <a:solidFill>
                  <a:srgbClr val="FFFF00"/>
                </a:solidFill>
              </a:rPr>
              <a:t>LEARNING OUTCOME</a:t>
            </a:r>
          </a:p>
        </p:txBody>
      </p:sp>
      <p:sp>
        <p:nvSpPr>
          <p:cNvPr id="7" name="Rectangle: Rounded Corners 6">
            <a:extLst>
              <a:ext uri="{FF2B5EF4-FFF2-40B4-BE49-F238E27FC236}">
                <a16:creationId xmlns:a16="http://schemas.microsoft.com/office/drawing/2014/main" id="{6AD29519-05CA-8049-6AC5-CFD38FC83F29}"/>
              </a:ext>
            </a:extLst>
          </p:cNvPr>
          <p:cNvSpPr/>
          <p:nvPr/>
        </p:nvSpPr>
        <p:spPr>
          <a:xfrm>
            <a:off x="876300" y="2188026"/>
            <a:ext cx="10439400" cy="365760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By the end of the lesson SS will be able to:-</a:t>
            </a:r>
          </a:p>
          <a:p>
            <a:endPar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r>
              <a:rPr lang="en-US" sz="3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1.6.1 Get specific information from listening to</a:t>
            </a:r>
          </a:p>
          <a:p>
            <a:r>
              <a:rPr lang="en-US" sz="3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announcements</a:t>
            </a:r>
          </a:p>
          <a:p>
            <a:r>
              <a:rPr lang="en-US" sz="3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I .6.2 Get the main ideas from listening to</a:t>
            </a:r>
          </a:p>
          <a:p>
            <a:r>
              <a:rPr lang="en-US" sz="3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announcements</a:t>
            </a:r>
            <a:endParaRPr lang="en-US" sz="44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endParaRPr>
          </a:p>
          <a:p>
            <a:pPr algn="ctr"/>
            <a:endParaRPr lang="en-US" dirty="0"/>
          </a:p>
        </p:txBody>
      </p:sp>
    </p:spTree>
    <p:extLst>
      <p:ext uri="{BB962C8B-B14F-4D97-AF65-F5344CB8AC3E}">
        <p14:creationId xmlns:p14="http://schemas.microsoft.com/office/powerpoint/2010/main" val="40878676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7771E9-4157-E447-4BC5-6A40B1B3C358}"/>
              </a:ext>
            </a:extLst>
          </p:cNvPr>
          <p:cNvSpPr/>
          <p:nvPr/>
        </p:nvSpPr>
        <p:spPr>
          <a:xfrm>
            <a:off x="674913" y="620486"/>
            <a:ext cx="3320141" cy="19594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20A180FA-2F3D-7FFD-0A8C-16FFD9FE4EE7}"/>
              </a:ext>
            </a:extLst>
          </p:cNvPr>
          <p:cNvSpPr/>
          <p:nvPr/>
        </p:nvSpPr>
        <p:spPr>
          <a:xfrm>
            <a:off x="4435929" y="609600"/>
            <a:ext cx="3320142" cy="19594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6873898C-937C-BBBA-8FC1-C7F8896D5D78}"/>
              </a:ext>
            </a:extLst>
          </p:cNvPr>
          <p:cNvSpPr/>
          <p:nvPr/>
        </p:nvSpPr>
        <p:spPr>
          <a:xfrm>
            <a:off x="8196943" y="609600"/>
            <a:ext cx="3320143" cy="19594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4">
            <a:extLst>
              <a:ext uri="{FF2B5EF4-FFF2-40B4-BE49-F238E27FC236}">
                <a16:creationId xmlns:a16="http://schemas.microsoft.com/office/drawing/2014/main" id="{D6148466-5014-BA2F-CAD8-A0CE4AC4B3A7}"/>
              </a:ext>
            </a:extLst>
          </p:cNvPr>
          <p:cNvSpPr/>
          <p:nvPr/>
        </p:nvSpPr>
        <p:spPr>
          <a:xfrm>
            <a:off x="674913" y="3722914"/>
            <a:ext cx="3320141" cy="19594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1230FECA-2174-664A-86AF-A605252D3415}"/>
              </a:ext>
            </a:extLst>
          </p:cNvPr>
          <p:cNvSpPr/>
          <p:nvPr/>
        </p:nvSpPr>
        <p:spPr>
          <a:xfrm>
            <a:off x="4435929" y="3712028"/>
            <a:ext cx="3320142" cy="19594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C8E51F09-D142-817B-CF53-831E4891BC8B}"/>
              </a:ext>
            </a:extLst>
          </p:cNvPr>
          <p:cNvSpPr/>
          <p:nvPr/>
        </p:nvSpPr>
        <p:spPr>
          <a:xfrm>
            <a:off x="8196943" y="3712028"/>
            <a:ext cx="3320143" cy="19594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5" name="Picture 14">
            <a:extLst>
              <a:ext uri="{FF2B5EF4-FFF2-40B4-BE49-F238E27FC236}">
                <a16:creationId xmlns:a16="http://schemas.microsoft.com/office/drawing/2014/main" id="{9A5601E8-A23C-2EB0-1C79-399BEFFDDA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885" y="620486"/>
            <a:ext cx="3320139" cy="1995820"/>
          </a:xfrm>
          <a:prstGeom prst="rect">
            <a:avLst/>
          </a:prstGeom>
        </p:spPr>
      </p:pic>
      <p:pic>
        <p:nvPicPr>
          <p:cNvPr id="17" name="Picture 16">
            <a:extLst>
              <a:ext uri="{FF2B5EF4-FFF2-40B4-BE49-F238E27FC236}">
                <a16:creationId xmlns:a16="http://schemas.microsoft.com/office/drawing/2014/main" id="{4DD8EFC9-4E1B-9435-2050-42A33B3AAB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5873" y="609601"/>
            <a:ext cx="3320139" cy="1970314"/>
          </a:xfrm>
          <a:prstGeom prst="rect">
            <a:avLst/>
          </a:prstGeom>
        </p:spPr>
      </p:pic>
      <p:pic>
        <p:nvPicPr>
          <p:cNvPr id="21" name="Picture 20">
            <a:extLst>
              <a:ext uri="{FF2B5EF4-FFF2-40B4-BE49-F238E27FC236}">
                <a16:creationId xmlns:a16="http://schemas.microsoft.com/office/drawing/2014/main" id="{6B3C13C0-A25C-494B-7A88-7D16BC48D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6831" y="609601"/>
            <a:ext cx="3320139" cy="1959428"/>
          </a:xfrm>
          <a:prstGeom prst="rect">
            <a:avLst/>
          </a:prstGeom>
        </p:spPr>
      </p:pic>
      <p:pic>
        <p:nvPicPr>
          <p:cNvPr id="25" name="Picture 24">
            <a:extLst>
              <a:ext uri="{FF2B5EF4-FFF2-40B4-BE49-F238E27FC236}">
                <a16:creationId xmlns:a16="http://schemas.microsoft.com/office/drawing/2014/main" id="{ED78C5D6-AA7D-720D-223C-C0B8D3C192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769" y="3712028"/>
            <a:ext cx="3320138" cy="1959428"/>
          </a:xfrm>
          <a:prstGeom prst="rect">
            <a:avLst/>
          </a:prstGeom>
        </p:spPr>
      </p:pic>
      <p:pic>
        <p:nvPicPr>
          <p:cNvPr id="29" name="Picture 28">
            <a:extLst>
              <a:ext uri="{FF2B5EF4-FFF2-40B4-BE49-F238E27FC236}">
                <a16:creationId xmlns:a16="http://schemas.microsoft.com/office/drawing/2014/main" id="{B881A3AC-7918-872A-8E48-411174ACFD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5756" y="3689577"/>
            <a:ext cx="3320138" cy="2009774"/>
          </a:xfrm>
          <a:prstGeom prst="rect">
            <a:avLst/>
          </a:prstGeom>
        </p:spPr>
      </p:pic>
      <p:pic>
        <p:nvPicPr>
          <p:cNvPr id="31" name="Picture 30">
            <a:extLst>
              <a:ext uri="{FF2B5EF4-FFF2-40B4-BE49-F238E27FC236}">
                <a16:creationId xmlns:a16="http://schemas.microsoft.com/office/drawing/2014/main" id="{489621BC-B3EB-5750-C3FA-E24ADDA29D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96596" y="3722914"/>
            <a:ext cx="3412904" cy="1976437"/>
          </a:xfrm>
          <a:prstGeom prst="rect">
            <a:avLst/>
          </a:prstGeom>
        </p:spPr>
      </p:pic>
    </p:spTree>
    <p:extLst>
      <p:ext uri="{BB962C8B-B14F-4D97-AF65-F5344CB8AC3E}">
        <p14:creationId xmlns:p14="http://schemas.microsoft.com/office/powerpoint/2010/main" val="38165579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7F3E538-848D-07C7-5DE0-03D2DA5AD002}"/>
              </a:ext>
            </a:extLst>
          </p:cNvPr>
          <p:cNvSpPr>
            <a:spLocks noGrp="1"/>
          </p:cNvSpPr>
          <p:nvPr>
            <p:ph type="subTitle" idx="1"/>
          </p:nvPr>
        </p:nvSpPr>
        <p:spPr>
          <a:xfrm>
            <a:off x="977820" y="2460171"/>
            <a:ext cx="4198479" cy="3418115"/>
          </a:xfrm>
        </p:spPr>
        <p:txBody>
          <a:bodyPr anchor="t">
            <a:normAutofit/>
          </a:bodyPr>
          <a:lstStyle/>
          <a:p>
            <a:r>
              <a:rPr lang="en-US" sz="2800" dirty="0">
                <a:latin typeface="ADLaM Display" panose="02010000000000000000" pitchFamily="2" charset="0"/>
                <a:ea typeface="ADLaM Display" panose="02010000000000000000" pitchFamily="2" charset="0"/>
                <a:cs typeface="ADLaM Display" panose="02010000000000000000" pitchFamily="2" charset="0"/>
              </a:rPr>
              <a:t>a) Have you ever listened to any announcements at these places?</a:t>
            </a:r>
          </a:p>
          <a:p>
            <a:r>
              <a:rPr lang="en-US" sz="2800" dirty="0">
                <a:latin typeface="ADLaM Display" panose="02010000000000000000" pitchFamily="2" charset="0"/>
                <a:ea typeface="ADLaM Display" panose="02010000000000000000" pitchFamily="2" charset="0"/>
                <a:cs typeface="ADLaM Display" panose="02010000000000000000" pitchFamily="2" charset="0"/>
              </a:rPr>
              <a:t>b) What are the announcements about? Please, share with your class</a:t>
            </a:r>
          </a:p>
        </p:txBody>
      </p:sp>
      <p:pic>
        <p:nvPicPr>
          <p:cNvPr id="5" name="Picture 4" descr="Different colored question marks">
            <a:extLst>
              <a:ext uri="{FF2B5EF4-FFF2-40B4-BE49-F238E27FC236}">
                <a16:creationId xmlns:a16="http://schemas.microsoft.com/office/drawing/2014/main" id="{F3CFB8DB-5E4D-2871-A9A7-434C1D2D1EB1}"/>
              </a:ext>
            </a:extLst>
          </p:cNvPr>
          <p:cNvPicPr>
            <a:picLocks noChangeAspect="1"/>
          </p:cNvPicPr>
          <p:nvPr/>
        </p:nvPicPr>
        <p:blipFill>
          <a:blip r:embed="rId2"/>
          <a:srcRect l="23307" r="26693"/>
          <a:stretch>
            <a:fillRect/>
          </a:stretch>
        </p:blipFill>
        <p:spPr>
          <a:xfrm>
            <a:off x="6096000" y="-1"/>
            <a:ext cx="6096000" cy="6858001"/>
          </a:xfrm>
          <a:prstGeom prst="rect">
            <a:avLst/>
          </a:prstGeom>
        </p:spPr>
      </p:pic>
      <p:grpSp>
        <p:nvGrpSpPr>
          <p:cNvPr id="9" name="Group 8">
            <a:extLst>
              <a:ext uri="{FF2B5EF4-FFF2-40B4-BE49-F238E27FC236}">
                <a16:creationId xmlns:a16="http://schemas.microsoft.com/office/drawing/2014/main" id="{2B33CDD2-C0CB-D8AD-886D-0ABC95A02B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96001" y="-2"/>
            <a:ext cx="6096000" cy="6858001"/>
            <a:chOff x="-1" y="0"/>
            <a:chExt cx="7390263" cy="6858001"/>
          </a:xfrm>
        </p:grpSpPr>
        <p:sp>
          <p:nvSpPr>
            <p:cNvPr id="10" name="Rectangle 9">
              <a:extLst>
                <a:ext uri="{FF2B5EF4-FFF2-40B4-BE49-F238E27FC236}">
                  <a16:creationId xmlns:a16="http://schemas.microsoft.com/office/drawing/2014/main" id="{AC7F47A2-1E11-C302-6F8E-F03239998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6AED115-5F26-CFFE-25B4-8CCB743BA1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FB3032F8-FDD1-98F1-B20E-FB9CDF9EB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Tree>
    <p:extLst>
      <p:ext uri="{BB962C8B-B14F-4D97-AF65-F5344CB8AC3E}">
        <p14:creationId xmlns:p14="http://schemas.microsoft.com/office/powerpoint/2010/main" val="892974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3D702D6-DA80-93AE-DC1A-0EE59AEE5288}"/>
              </a:ext>
            </a:extLst>
          </p:cNvPr>
          <p:cNvGraphicFramePr/>
          <p:nvPr>
            <p:extLst>
              <p:ext uri="{D42A27DB-BD31-4B8C-83A1-F6EECF244321}">
                <p14:modId xmlns:p14="http://schemas.microsoft.com/office/powerpoint/2010/main" val="978675156"/>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a:extLst>
              <a:ext uri="{FF2B5EF4-FFF2-40B4-BE49-F238E27FC236}">
                <a16:creationId xmlns:a16="http://schemas.microsoft.com/office/drawing/2014/main" id="{2F0E866E-47B9-C2CB-E656-2EEB25CEA28B}"/>
              </a:ext>
            </a:extLst>
          </p:cNvPr>
          <p:cNvGraphicFramePr>
            <a:graphicFrameLocks noGrp="1"/>
          </p:cNvGraphicFramePr>
          <p:nvPr>
            <p:ph idx="1"/>
            <p:extLst>
              <p:ext uri="{D42A27DB-BD31-4B8C-83A1-F6EECF244321}">
                <p14:modId xmlns:p14="http://schemas.microsoft.com/office/powerpoint/2010/main" val="195695124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66686532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518E12-1D54-46BA-1EF7-95CDEE84232C}"/>
              </a:ext>
            </a:extLst>
          </p:cNvPr>
          <p:cNvSpPr/>
          <p:nvPr/>
        </p:nvSpPr>
        <p:spPr>
          <a:xfrm>
            <a:off x="1681843" y="4076700"/>
            <a:ext cx="7571014" cy="229688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lang="en-US" dirty="0"/>
          </a:p>
          <a:p>
            <a:endParaRPr lang="en-US" dirty="0"/>
          </a:p>
          <a:p>
            <a:pPr algn="just"/>
            <a:r>
              <a:rPr lang="en-US" sz="2000" dirty="0"/>
              <a:t>Today is the annual sports day at Sumon's school. The school field is decorated with </a:t>
            </a:r>
            <a:r>
              <a:rPr lang="en-US" sz="2000" dirty="0" err="1"/>
              <a:t>colourful</a:t>
            </a:r>
            <a:r>
              <a:rPr lang="en-US" sz="2000" dirty="0"/>
              <a:t> flags. Sumon and his friends are waiting at the corner of the field. They are happy and excited to attend the events. Suddenly, the voice in the loudspeaker drew their attention and they are all ears.</a:t>
            </a:r>
          </a:p>
          <a:p>
            <a:r>
              <a:rPr lang="en-US" sz="2000" dirty="0"/>
              <a:t> </a:t>
            </a:r>
          </a:p>
          <a:p>
            <a:endParaRPr lang="en-US" dirty="0"/>
          </a:p>
        </p:txBody>
      </p:sp>
      <p:pic>
        <p:nvPicPr>
          <p:cNvPr id="12" name="Picture 11">
            <a:extLst>
              <a:ext uri="{FF2B5EF4-FFF2-40B4-BE49-F238E27FC236}">
                <a16:creationId xmlns:a16="http://schemas.microsoft.com/office/drawing/2014/main" id="{E50818C9-DC10-362A-6240-D175F14032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5425" y="285069"/>
            <a:ext cx="7677150" cy="3609975"/>
          </a:xfrm>
          <a:prstGeom prst="rect">
            <a:avLst/>
          </a:prstGeom>
        </p:spPr>
      </p:pic>
    </p:spTree>
    <p:extLst>
      <p:ext uri="{BB962C8B-B14F-4D97-AF65-F5344CB8AC3E}">
        <p14:creationId xmlns:p14="http://schemas.microsoft.com/office/powerpoint/2010/main" val="1203223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ADACFE0-4C6F-5740-235E-FF0850F8DA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2371" y="197324"/>
            <a:ext cx="5192486" cy="6012296"/>
          </a:xfrm>
          <a:prstGeom prst="rect">
            <a:avLst/>
          </a:prstGeom>
        </p:spPr>
      </p:pic>
      <p:pic>
        <p:nvPicPr>
          <p:cNvPr id="7" name="Picture 6">
            <a:extLst>
              <a:ext uri="{FF2B5EF4-FFF2-40B4-BE49-F238E27FC236}">
                <a16:creationId xmlns:a16="http://schemas.microsoft.com/office/drawing/2014/main" id="{156D835A-51BD-67ED-508B-7F3CCD59A7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2587" y="348343"/>
            <a:ext cx="5070699" cy="5861277"/>
          </a:xfrm>
          <a:prstGeom prst="rect">
            <a:avLst/>
          </a:prstGeom>
        </p:spPr>
      </p:pic>
    </p:spTree>
    <p:extLst>
      <p:ext uri="{BB962C8B-B14F-4D97-AF65-F5344CB8AC3E}">
        <p14:creationId xmlns:p14="http://schemas.microsoft.com/office/powerpoint/2010/main" val="1713893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108E68A1-CB19-C41A-D100-5487F58303B9}"/>
              </a:ext>
            </a:extLst>
          </p:cNvPr>
          <p:cNvGraphicFramePr/>
          <p:nvPr>
            <p:extLst>
              <p:ext uri="{D42A27DB-BD31-4B8C-83A1-F6EECF244321}">
                <p14:modId xmlns:p14="http://schemas.microsoft.com/office/powerpoint/2010/main" val="881792338"/>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a:extLst>
              <a:ext uri="{FF2B5EF4-FFF2-40B4-BE49-F238E27FC236}">
                <a16:creationId xmlns:a16="http://schemas.microsoft.com/office/drawing/2014/main" id="{3A4C6BFC-8409-0686-490F-026BEC7A60A8}"/>
              </a:ext>
            </a:extLst>
          </p:cNvPr>
          <p:cNvGraphicFramePr>
            <a:graphicFrameLocks noGrp="1"/>
          </p:cNvGraphicFramePr>
          <p:nvPr>
            <p:ph idx="1"/>
            <p:extLst>
              <p:ext uri="{D42A27DB-BD31-4B8C-83A1-F6EECF244321}">
                <p14:modId xmlns:p14="http://schemas.microsoft.com/office/powerpoint/2010/main" val="301542343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9340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BAA37774-4EBB-D08C-460B-3E93081090FB}"/>
              </a:ext>
            </a:extLst>
          </p:cNvPr>
          <p:cNvGraphicFramePr/>
          <p:nvPr>
            <p:extLst>
              <p:ext uri="{D42A27DB-BD31-4B8C-83A1-F6EECF244321}">
                <p14:modId xmlns:p14="http://schemas.microsoft.com/office/powerpoint/2010/main" val="3683802750"/>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a:extLst>
              <a:ext uri="{FF2B5EF4-FFF2-40B4-BE49-F238E27FC236}">
                <a16:creationId xmlns:a16="http://schemas.microsoft.com/office/drawing/2014/main" id="{E75DEE7B-ED84-19EC-00A6-DDC7256876B6}"/>
              </a:ext>
            </a:extLst>
          </p:cNvPr>
          <p:cNvGraphicFramePr>
            <a:graphicFrameLocks noGrp="1"/>
          </p:cNvGraphicFramePr>
          <p:nvPr>
            <p:ph idx="1"/>
            <p:extLst>
              <p:ext uri="{D42A27DB-BD31-4B8C-83A1-F6EECF244321}">
                <p14:modId xmlns:p14="http://schemas.microsoft.com/office/powerpoint/2010/main" val="269350130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09619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grpId="0" nodeType="clickEffect">
                                  <p:stCondLst>
                                    <p:cond delay="0"/>
                                  </p:stCondLst>
                                  <p:childTnLst>
                                    <p:animEffect transition="out" filter="fade">
                                      <p:cBhvr>
                                        <p:cTn id="13" dur="500" tmFilter="0, 0; .2, .5; .8, .5; 1, 0"/>
                                        <p:tgtEl>
                                          <p:spTgt spid="5"/>
                                        </p:tgtEl>
                                      </p:cBhvr>
                                    </p:animEffect>
                                    <p:animScale>
                                      <p:cBhvr>
                                        <p:cTn id="14"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5"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E765EA-4CEE-1FE1-AB29-129FD583F798}"/>
              </a:ext>
            </a:extLst>
          </p:cNvPr>
          <p:cNvSpPr>
            <a:spLocks noGrp="1"/>
          </p:cNvSpPr>
          <p:nvPr>
            <p:ph type="title"/>
          </p:nvPr>
        </p:nvSpPr>
        <p:spPr>
          <a:xfrm>
            <a:off x="686834" y="1153572"/>
            <a:ext cx="3200400" cy="4461163"/>
          </a:xfrm>
        </p:spPr>
        <p:txBody>
          <a:bodyPr>
            <a:normAutofit/>
          </a:bodyPr>
          <a:lstStyle/>
          <a:p>
            <a:r>
              <a:rPr lang="en-US">
                <a:solidFill>
                  <a:srgbClr val="FFFFFF"/>
                </a:solidFill>
              </a:rPr>
              <a:t>Answer the question please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8E44012-B049-039B-966F-AFA75DA05AB6}"/>
              </a:ext>
            </a:extLst>
          </p:cNvPr>
          <p:cNvSpPr>
            <a:spLocks noGrp="1"/>
          </p:cNvSpPr>
          <p:nvPr>
            <p:ph idx="1"/>
          </p:nvPr>
        </p:nvSpPr>
        <p:spPr>
          <a:xfrm>
            <a:off x="4447308" y="591344"/>
            <a:ext cx="6906491" cy="5585619"/>
          </a:xfrm>
        </p:spPr>
        <p:txBody>
          <a:bodyPr anchor="ctr">
            <a:normAutofit/>
          </a:bodyPr>
          <a:lstStyle/>
          <a:p>
            <a:r>
              <a:rPr lang="en-US" dirty="0"/>
              <a:t>a)What is the announcement about?</a:t>
            </a:r>
          </a:p>
          <a:p>
            <a:r>
              <a:rPr lang="en-US" dirty="0"/>
              <a:t>b) When do the girls have their 100-meter race?</a:t>
            </a:r>
          </a:p>
          <a:p>
            <a:r>
              <a:rPr lang="en-US" dirty="0"/>
              <a:t>c) Where should the boys go for the 100-meter race?</a:t>
            </a:r>
          </a:p>
          <a:p>
            <a:r>
              <a:rPr lang="en-US" dirty="0"/>
              <a:t>d) What </a:t>
            </a:r>
            <a:r>
              <a:rPr lang="en-US" dirty="0" err="1"/>
              <a:t>colour</a:t>
            </a:r>
            <a:r>
              <a:rPr lang="en-US" dirty="0"/>
              <a:t> flag is marked for boys' tennis ball throw?</a:t>
            </a:r>
          </a:p>
          <a:p>
            <a:r>
              <a:rPr lang="en-US" dirty="0"/>
              <a:t>e) Where should the girls go for the tennis ball throw?</a:t>
            </a:r>
          </a:p>
          <a:p>
            <a:r>
              <a:rPr lang="en-US" dirty="0"/>
              <a:t>f) What are the main events announced for the annual sports day?</a:t>
            </a:r>
          </a:p>
          <a:p>
            <a:endParaRPr lang="en-US" dirty="0"/>
          </a:p>
        </p:txBody>
      </p:sp>
    </p:spTree>
    <p:extLst>
      <p:ext uri="{BB962C8B-B14F-4D97-AF65-F5344CB8AC3E}">
        <p14:creationId xmlns:p14="http://schemas.microsoft.com/office/powerpoint/2010/main" val="3131475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FEF02BC6-BE97-E85D-EE02-316FEF899F14}"/>
              </a:ext>
            </a:extLst>
          </p:cNvPr>
          <p:cNvGraphicFramePr/>
          <p:nvPr>
            <p:extLst>
              <p:ext uri="{D42A27DB-BD31-4B8C-83A1-F6EECF244321}">
                <p14:modId xmlns:p14="http://schemas.microsoft.com/office/powerpoint/2010/main" val="3507687130"/>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Content Placeholder 10">
            <a:extLst>
              <a:ext uri="{FF2B5EF4-FFF2-40B4-BE49-F238E27FC236}">
                <a16:creationId xmlns:a16="http://schemas.microsoft.com/office/drawing/2014/main" id="{A169B7EA-9BFB-24B8-EE44-6FEBAD47813A}"/>
              </a:ext>
            </a:extLst>
          </p:cNvPr>
          <p:cNvGraphicFramePr>
            <a:graphicFrameLocks noGrp="1"/>
          </p:cNvGraphicFramePr>
          <p:nvPr>
            <p:ph idx="1"/>
            <p:extLst>
              <p:ext uri="{D42A27DB-BD31-4B8C-83A1-F6EECF244321}">
                <p14:modId xmlns:p14="http://schemas.microsoft.com/office/powerpoint/2010/main" val="3598653996"/>
              </p:ext>
            </p:extLst>
          </p:nvPr>
        </p:nvGraphicFramePr>
        <p:xfrm>
          <a:off x="838200" y="1219200"/>
          <a:ext cx="10515600" cy="547551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68218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12"/>
                                        </p:tgtEl>
                                        <p:attrNameLst>
                                          <p:attrName>r</p:attrName>
                                        </p:attrNameLst>
                                      </p:cBhvr>
                                    </p:animRot>
                                    <p:animRot by="-240000">
                                      <p:cBhvr>
                                        <p:cTn id="7" dur="200" fill="hold">
                                          <p:stCondLst>
                                            <p:cond delay="200"/>
                                          </p:stCondLst>
                                        </p:cTn>
                                        <p:tgtEl>
                                          <p:spTgt spid="12"/>
                                        </p:tgtEl>
                                        <p:attrNameLst>
                                          <p:attrName>r</p:attrName>
                                        </p:attrNameLst>
                                      </p:cBhvr>
                                    </p:animRot>
                                    <p:animRot by="240000">
                                      <p:cBhvr>
                                        <p:cTn id="8" dur="200" fill="hold">
                                          <p:stCondLst>
                                            <p:cond delay="400"/>
                                          </p:stCondLst>
                                        </p:cTn>
                                        <p:tgtEl>
                                          <p:spTgt spid="12"/>
                                        </p:tgtEl>
                                        <p:attrNameLst>
                                          <p:attrName>r</p:attrName>
                                        </p:attrNameLst>
                                      </p:cBhvr>
                                    </p:animRot>
                                    <p:animRot by="-240000">
                                      <p:cBhvr>
                                        <p:cTn id="9" dur="200" fill="hold">
                                          <p:stCondLst>
                                            <p:cond delay="600"/>
                                          </p:stCondLst>
                                        </p:cTn>
                                        <p:tgtEl>
                                          <p:spTgt spid="12"/>
                                        </p:tgtEl>
                                        <p:attrNameLst>
                                          <p:attrName>r</p:attrName>
                                        </p:attrNameLst>
                                      </p:cBhvr>
                                    </p:animRot>
                                    <p:animRot by="120000">
                                      <p:cBhvr>
                                        <p:cTn id="10" dur="200" fill="hold">
                                          <p:stCondLst>
                                            <p:cond delay="800"/>
                                          </p:stCondLst>
                                        </p:cTn>
                                        <p:tgtEl>
                                          <p:spTgt spid="1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heel(1)">
                                      <p:cBhvr>
                                        <p:cTn id="1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Graphic spid="11"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6E4FB32-DB0B-99B5-DD53-D389326A7B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528" y="643467"/>
            <a:ext cx="9992944"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6983101"/>
      </p:ext>
    </p:extLst>
  </p:cSld>
  <p:clrMapOvr>
    <a:masterClrMapping/>
  </p:clrMapOvr>
  <mc:AlternateContent xmlns:mc="http://schemas.openxmlformats.org/markup-compatibility/2006" xmlns:p14="http://schemas.microsoft.com/office/powerpoint/2010/main">
    <mc:Choice Requires="p14">
      <p:transition spd="slow" p14:dur="5000">
        <p14:vortex dir="r"/>
        <p:sndAc>
          <p:stSnd>
            <p:snd r:embed="rId2" name="applause.wav"/>
          </p:stSnd>
        </p:sndAc>
      </p:transition>
    </mc:Choice>
    <mc:Fallback xmlns="">
      <p:transition spd="slow">
        <p:fade/>
        <p:sndAc>
          <p:stSnd>
            <p:snd r:embed="rId4"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364</TotalTime>
  <Words>332</Words>
  <Application>Microsoft Office PowerPoint</Application>
  <PresentationFormat>Widescreen</PresentationFormat>
  <Paragraphs>55</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ADLaM Display</vt:lpstr>
      <vt:lpstr>Aharoni</vt:lpstr>
      <vt:lpstr>Algerian</vt:lpstr>
      <vt:lpstr>Aptos</vt:lpstr>
      <vt:lpstr>Aptos Display</vt:lpstr>
      <vt:lpstr>Arial</vt:lpstr>
      <vt:lpstr>Office Theme</vt:lpstr>
      <vt:lpstr>PowerPoint Presentation</vt:lpstr>
      <vt:lpstr>Teachers Identity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Answer the question please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Pedp4 WPBX4125BLF092411064</dc:creator>
  <cp:lastModifiedBy>Pedp4 WPBX4125BLF092411064</cp:lastModifiedBy>
  <cp:revision>12</cp:revision>
  <dcterms:created xsi:type="dcterms:W3CDTF">2026-06-13T04:43:17Z</dcterms:created>
  <dcterms:modified xsi:type="dcterms:W3CDTF">2026-07-05T04:50:53Z</dcterms:modified>
</cp:coreProperties>
</file>