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40C67B-F29C-4D62-A84B-532B0CAA69F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0DD3C8-F461-4E52-9A1B-C562E0F76FF9}">
      <dgm:prSet phldrT="[Text]" phldr="0"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এসো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বিজ্ঞানের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রাজ্যে,অবাক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পৃথিবী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রহস্যের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শেষ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নেই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জানা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অজানার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দেশে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endParaRPr lang="en-US" sz="3200" dirty="0">
            <a:solidFill>
              <a:schemeClr val="tx1"/>
            </a:solidFill>
          </a:endParaRPr>
        </a:p>
      </dgm:t>
    </dgm:pt>
    <dgm:pt modelId="{2C40153C-0715-4DB4-B891-525449F75E59}" type="parTrans" cxnId="{1762BE48-78F7-4432-BF67-B5827CDB0518}">
      <dgm:prSet/>
      <dgm:spPr/>
      <dgm:t>
        <a:bodyPr/>
        <a:lstStyle/>
        <a:p>
          <a:endParaRPr lang="en-US"/>
        </a:p>
      </dgm:t>
    </dgm:pt>
    <dgm:pt modelId="{6346E55F-C5CA-43B6-A9D0-D4BD3D73516C}" type="sibTrans" cxnId="{1762BE48-78F7-4432-BF67-B5827CDB0518}">
      <dgm:prSet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endParaRPr lang="en-US" sz="3600"/>
        </a:p>
      </dgm:t>
    </dgm:pt>
    <dgm:pt modelId="{39205DA3-E05F-41BE-9FF7-252116F44A63}">
      <dgm:prSet phldrT="[Text]" phldr="0"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একাডেমি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পুরস্কার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ইউনেস্কো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আন্তর্জাতিক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কলিঙ্গ</a:t>
          </a:r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পুরস্কার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24D86A6-49A5-4ABF-B506-8AD29876800A}" type="parTrans" cxnId="{D4C02AB2-7841-40E4-8816-D63503AC3B89}">
      <dgm:prSet/>
      <dgm:spPr/>
      <dgm:t>
        <a:bodyPr/>
        <a:lstStyle/>
        <a:p>
          <a:endParaRPr lang="en-US"/>
        </a:p>
      </dgm:t>
    </dgm:pt>
    <dgm:pt modelId="{65DD3B91-0EFF-4390-A300-D593D4780CB3}" type="sibTrans" cxnId="{D4C02AB2-7841-40E4-8816-D63503AC3B89}">
      <dgm:prSet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endParaRPr lang="en-US" sz="3600"/>
        </a:p>
      </dgm:t>
    </dgm:pt>
    <dgm:pt modelId="{86F46C80-CD43-45EF-9819-BBA1C3B50652}">
      <dgm:prSet phldrT="[Text]" phldr="0"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r>
            <a: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মৃত্যুঃ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ঢাকায়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১৯৯৮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খ্রিঃ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3D939AC-1325-4B74-8F7F-C4F312BCF493}" type="parTrans" cxnId="{886F33F8-1491-465D-8339-60210ADEC778}">
      <dgm:prSet/>
      <dgm:spPr/>
      <dgm:t>
        <a:bodyPr/>
        <a:lstStyle/>
        <a:p>
          <a:endParaRPr lang="en-US"/>
        </a:p>
      </dgm:t>
    </dgm:pt>
    <dgm:pt modelId="{06D04BDB-1964-4554-83AF-A539D5268793}" type="sibTrans" cxnId="{886F33F8-1491-465D-8339-60210ADEC778}">
      <dgm:prSet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endParaRPr lang="en-US" sz="3600"/>
        </a:p>
      </dgm:t>
    </dgm:pt>
    <dgm:pt modelId="{DEDF9DBC-4077-4EFC-90A5-1268E29C3741}">
      <dgm:prSet phldrT="[Text]" phldr="0"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জন্মঃ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১৯৩০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খ্রিঃ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সিরাজগঞ্জ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জেলার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ফুলবাড়িতে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4F74E84-5664-4E31-B46D-2174828EFF25}" type="parTrans" cxnId="{1FEFCE4E-AE9F-4AAC-871B-57FBE434DE5F}">
      <dgm:prSet/>
      <dgm:spPr/>
      <dgm:t>
        <a:bodyPr/>
        <a:lstStyle/>
        <a:p>
          <a:endParaRPr lang="en-US"/>
        </a:p>
      </dgm:t>
    </dgm:pt>
    <dgm:pt modelId="{9C53FC21-49D1-46F3-AAD7-F7B7E776E488}" type="sibTrans" cxnId="{1FEFCE4E-AE9F-4AAC-871B-57FBE434DE5F}">
      <dgm:prSet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endParaRPr lang="en-US" sz="3600"/>
        </a:p>
      </dgm:t>
    </dgm:pt>
    <dgm:pt modelId="{809140DE-0A5C-49B3-A5A2-28562E969D18}">
      <dgm:prSet phldrT="[Text]"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শিশুদের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জন্য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বিজ্ঞান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বিষয়ক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সাহিত্য</a:t>
          </a:r>
          <a:r>
            <a: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রচনা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3F6E92D-41EC-41B7-800D-B98309EE6AC8}" type="parTrans" cxnId="{BD058B57-7679-4932-891F-5D81414DE13B}">
      <dgm:prSet/>
      <dgm:spPr/>
      <dgm:t>
        <a:bodyPr/>
        <a:lstStyle/>
        <a:p>
          <a:endParaRPr lang="en-US"/>
        </a:p>
      </dgm:t>
    </dgm:pt>
    <dgm:pt modelId="{E887CF56-D495-446F-A653-4399CF8D7AC3}" type="sibTrans" cxnId="{BD058B57-7679-4932-891F-5D81414DE13B}">
      <dgm:prSet custT="1"/>
      <dgm:spPr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</dgm:spPr>
      <dgm:t>
        <a:bodyPr/>
        <a:lstStyle/>
        <a:p>
          <a:endParaRPr lang="en-US" sz="3600"/>
        </a:p>
      </dgm:t>
    </dgm:pt>
    <dgm:pt modelId="{7B9675D0-26CC-4A80-B08B-34C01CDA5EBF}" type="pres">
      <dgm:prSet presAssocID="{9640C67B-F29C-4D62-A84B-532B0CAA69F9}" presName="cycle" presStyleCnt="0">
        <dgm:presLayoutVars>
          <dgm:dir/>
          <dgm:resizeHandles val="exact"/>
        </dgm:presLayoutVars>
      </dgm:prSet>
      <dgm:spPr/>
    </dgm:pt>
    <dgm:pt modelId="{94BB3FDA-1580-4775-A819-6091AF07F8FF}" type="pres">
      <dgm:prSet presAssocID="{630DD3C8-F461-4E52-9A1B-C562E0F76FF9}" presName="node" presStyleLbl="node1" presStyleIdx="0" presStyleCnt="5" custScaleX="209253" custRadScaleRad="120545" custRadScaleInc="94115">
        <dgm:presLayoutVars>
          <dgm:bulletEnabled val="1"/>
        </dgm:presLayoutVars>
      </dgm:prSet>
      <dgm:spPr/>
    </dgm:pt>
    <dgm:pt modelId="{314FA095-434C-405C-8808-534A81FC4FAC}" type="pres">
      <dgm:prSet presAssocID="{6346E55F-C5CA-43B6-A9D0-D4BD3D73516C}" presName="sibTrans" presStyleLbl="sibTrans2D1" presStyleIdx="0" presStyleCnt="5"/>
      <dgm:spPr/>
    </dgm:pt>
    <dgm:pt modelId="{4C967C66-C385-46FD-8116-B05CB4A32773}" type="pres">
      <dgm:prSet presAssocID="{6346E55F-C5CA-43B6-A9D0-D4BD3D73516C}" presName="connectorText" presStyleLbl="sibTrans2D1" presStyleIdx="0" presStyleCnt="5"/>
      <dgm:spPr/>
    </dgm:pt>
    <dgm:pt modelId="{DFA31DF7-C4A9-4FE2-8C84-AF601EEB14EA}" type="pres">
      <dgm:prSet presAssocID="{39205DA3-E05F-41BE-9FF7-252116F44A63}" presName="node" presStyleLbl="node1" presStyleIdx="1" presStyleCnt="5" custScaleX="225475" custScaleY="111811" custRadScaleRad="165895" custRadScaleInc="31927">
        <dgm:presLayoutVars>
          <dgm:bulletEnabled val="1"/>
        </dgm:presLayoutVars>
      </dgm:prSet>
      <dgm:spPr/>
    </dgm:pt>
    <dgm:pt modelId="{38A90D93-0C19-4E47-9FC8-80377DFF6767}" type="pres">
      <dgm:prSet presAssocID="{65DD3B91-0EFF-4390-A300-D593D4780CB3}" presName="sibTrans" presStyleLbl="sibTrans2D1" presStyleIdx="1" presStyleCnt="5"/>
      <dgm:spPr/>
    </dgm:pt>
    <dgm:pt modelId="{9A19DFE1-9FD9-4004-A06D-C8A9A370A22A}" type="pres">
      <dgm:prSet presAssocID="{65DD3B91-0EFF-4390-A300-D593D4780CB3}" presName="connectorText" presStyleLbl="sibTrans2D1" presStyleIdx="1" presStyleCnt="5"/>
      <dgm:spPr/>
    </dgm:pt>
    <dgm:pt modelId="{71DA00C5-6DB8-4616-AAE5-51BFC2F96805}" type="pres">
      <dgm:prSet presAssocID="{86F46C80-CD43-45EF-9819-BBA1C3B50652}" presName="node" presStyleLbl="node1" presStyleIdx="2" presStyleCnt="5" custScaleX="206609" custRadScaleRad="184672" custRadScaleInc="-77757">
        <dgm:presLayoutVars>
          <dgm:bulletEnabled val="1"/>
        </dgm:presLayoutVars>
      </dgm:prSet>
      <dgm:spPr/>
    </dgm:pt>
    <dgm:pt modelId="{04039FE8-CC34-4615-8118-2F1D4CE34507}" type="pres">
      <dgm:prSet presAssocID="{06D04BDB-1964-4554-83AF-A539D5268793}" presName="sibTrans" presStyleLbl="sibTrans2D1" presStyleIdx="2" presStyleCnt="5" custFlipHor="1" custScaleX="120411" custScaleY="69657"/>
      <dgm:spPr/>
    </dgm:pt>
    <dgm:pt modelId="{153911F2-718C-4BCC-B828-3F2900B6E8DC}" type="pres">
      <dgm:prSet presAssocID="{06D04BDB-1964-4554-83AF-A539D5268793}" presName="connectorText" presStyleLbl="sibTrans2D1" presStyleIdx="2" presStyleCnt="5"/>
      <dgm:spPr/>
    </dgm:pt>
    <dgm:pt modelId="{48D920A6-CA56-4FD7-B475-3FA3526D8D82}" type="pres">
      <dgm:prSet presAssocID="{DEDF9DBC-4077-4EFC-90A5-1268E29C3741}" presName="node" presStyleLbl="node1" presStyleIdx="3" presStyleCnt="5" custScaleX="227135" custRadScaleRad="84448" custRadScaleInc="-24560">
        <dgm:presLayoutVars>
          <dgm:bulletEnabled val="1"/>
        </dgm:presLayoutVars>
      </dgm:prSet>
      <dgm:spPr/>
    </dgm:pt>
    <dgm:pt modelId="{04181910-48F5-45D8-A0CE-21745FDF8390}" type="pres">
      <dgm:prSet presAssocID="{9C53FC21-49D1-46F3-AAD7-F7B7E776E488}" presName="sibTrans" presStyleLbl="sibTrans2D1" presStyleIdx="3" presStyleCnt="5"/>
      <dgm:spPr/>
    </dgm:pt>
    <dgm:pt modelId="{C62493DB-B8B1-4DAB-A92D-ADB6A300FB69}" type="pres">
      <dgm:prSet presAssocID="{9C53FC21-49D1-46F3-AAD7-F7B7E776E488}" presName="connectorText" presStyleLbl="sibTrans2D1" presStyleIdx="3" presStyleCnt="5"/>
      <dgm:spPr/>
    </dgm:pt>
    <dgm:pt modelId="{0F5A1713-0D91-4805-B0E0-261CD80B7701}" type="pres">
      <dgm:prSet presAssocID="{809140DE-0A5C-49B3-A5A2-28562E969D18}" presName="node" presStyleLbl="node1" presStyleIdx="4" presStyleCnt="5" custScaleX="219608" custScaleY="122130" custRadScaleRad="52671" custRadScaleInc="49787">
        <dgm:presLayoutVars>
          <dgm:bulletEnabled val="1"/>
        </dgm:presLayoutVars>
      </dgm:prSet>
      <dgm:spPr/>
    </dgm:pt>
    <dgm:pt modelId="{C0AA08BC-4F13-4875-893F-9ADE443393A6}" type="pres">
      <dgm:prSet presAssocID="{E887CF56-D495-446F-A653-4399CF8D7AC3}" presName="sibTrans" presStyleLbl="sibTrans2D1" presStyleIdx="4" presStyleCnt="5"/>
      <dgm:spPr/>
    </dgm:pt>
    <dgm:pt modelId="{F9746B6A-6B08-45F0-8AA1-F0C4CD40CCBA}" type="pres">
      <dgm:prSet presAssocID="{E887CF56-D495-446F-A653-4399CF8D7AC3}" presName="connectorText" presStyleLbl="sibTrans2D1" presStyleIdx="4" presStyleCnt="5"/>
      <dgm:spPr/>
    </dgm:pt>
  </dgm:ptLst>
  <dgm:cxnLst>
    <dgm:cxn modelId="{C9C3AD0E-5AB9-437A-90E3-472C15E46AA1}" type="presOf" srcId="{6346E55F-C5CA-43B6-A9D0-D4BD3D73516C}" destId="{314FA095-434C-405C-8808-534A81FC4FAC}" srcOrd="0" destOrd="0" presId="urn:microsoft.com/office/officeart/2005/8/layout/cycle2"/>
    <dgm:cxn modelId="{9DA09E1F-55E6-4DD3-BC79-4FB427A0F91E}" type="presOf" srcId="{E887CF56-D495-446F-A653-4399CF8D7AC3}" destId="{F9746B6A-6B08-45F0-8AA1-F0C4CD40CCBA}" srcOrd="1" destOrd="0" presId="urn:microsoft.com/office/officeart/2005/8/layout/cycle2"/>
    <dgm:cxn modelId="{89871B23-C6DF-47E2-9341-1A9E0C3431D1}" type="presOf" srcId="{06D04BDB-1964-4554-83AF-A539D5268793}" destId="{04039FE8-CC34-4615-8118-2F1D4CE34507}" srcOrd="0" destOrd="0" presId="urn:microsoft.com/office/officeart/2005/8/layout/cycle2"/>
    <dgm:cxn modelId="{9F9C2E2C-168E-4D1F-97FD-229A99CC5840}" type="presOf" srcId="{86F46C80-CD43-45EF-9819-BBA1C3B50652}" destId="{71DA00C5-6DB8-4616-AAE5-51BFC2F96805}" srcOrd="0" destOrd="0" presId="urn:microsoft.com/office/officeart/2005/8/layout/cycle2"/>
    <dgm:cxn modelId="{8BCE2736-9588-47DA-87A3-76E5F0C8368C}" type="presOf" srcId="{E887CF56-D495-446F-A653-4399CF8D7AC3}" destId="{C0AA08BC-4F13-4875-893F-9ADE443393A6}" srcOrd="0" destOrd="0" presId="urn:microsoft.com/office/officeart/2005/8/layout/cycle2"/>
    <dgm:cxn modelId="{36D94E3D-006D-4FB7-8C31-5073FAEADBDA}" type="presOf" srcId="{9640C67B-F29C-4D62-A84B-532B0CAA69F9}" destId="{7B9675D0-26CC-4A80-B08B-34C01CDA5EBF}" srcOrd="0" destOrd="0" presId="urn:microsoft.com/office/officeart/2005/8/layout/cycle2"/>
    <dgm:cxn modelId="{BB996D5B-D6DF-4C30-ABED-B31ABD4472A3}" type="presOf" srcId="{65DD3B91-0EFF-4390-A300-D593D4780CB3}" destId="{38A90D93-0C19-4E47-9FC8-80377DFF6767}" srcOrd="0" destOrd="0" presId="urn:microsoft.com/office/officeart/2005/8/layout/cycle2"/>
    <dgm:cxn modelId="{AFEE3C62-37B6-4311-A845-26A5F137C905}" type="presOf" srcId="{06D04BDB-1964-4554-83AF-A539D5268793}" destId="{153911F2-718C-4BCC-B828-3F2900B6E8DC}" srcOrd="1" destOrd="0" presId="urn:microsoft.com/office/officeart/2005/8/layout/cycle2"/>
    <dgm:cxn modelId="{14333243-67F8-4D42-B000-4ED5BF2B28C2}" type="presOf" srcId="{6346E55F-C5CA-43B6-A9D0-D4BD3D73516C}" destId="{4C967C66-C385-46FD-8116-B05CB4A32773}" srcOrd="1" destOrd="0" presId="urn:microsoft.com/office/officeart/2005/8/layout/cycle2"/>
    <dgm:cxn modelId="{AB800046-215F-48D7-A2F3-A904FA89724B}" type="presOf" srcId="{39205DA3-E05F-41BE-9FF7-252116F44A63}" destId="{DFA31DF7-C4A9-4FE2-8C84-AF601EEB14EA}" srcOrd="0" destOrd="0" presId="urn:microsoft.com/office/officeart/2005/8/layout/cycle2"/>
    <dgm:cxn modelId="{1762BE48-78F7-4432-BF67-B5827CDB0518}" srcId="{9640C67B-F29C-4D62-A84B-532B0CAA69F9}" destId="{630DD3C8-F461-4E52-9A1B-C562E0F76FF9}" srcOrd="0" destOrd="0" parTransId="{2C40153C-0715-4DB4-B891-525449F75E59}" sibTransId="{6346E55F-C5CA-43B6-A9D0-D4BD3D73516C}"/>
    <dgm:cxn modelId="{76FD056A-7D50-47DD-A952-D793B9D2BA55}" type="presOf" srcId="{809140DE-0A5C-49B3-A5A2-28562E969D18}" destId="{0F5A1713-0D91-4805-B0E0-261CD80B7701}" srcOrd="0" destOrd="0" presId="urn:microsoft.com/office/officeart/2005/8/layout/cycle2"/>
    <dgm:cxn modelId="{CD00596D-0692-4C07-B79C-53554242B05E}" type="presOf" srcId="{9C53FC21-49D1-46F3-AAD7-F7B7E776E488}" destId="{C62493DB-B8B1-4DAB-A92D-ADB6A300FB69}" srcOrd="1" destOrd="0" presId="urn:microsoft.com/office/officeart/2005/8/layout/cycle2"/>
    <dgm:cxn modelId="{11DD364E-D0ED-47EA-9D65-67E47FF54F45}" type="presOf" srcId="{65DD3B91-0EFF-4390-A300-D593D4780CB3}" destId="{9A19DFE1-9FD9-4004-A06D-C8A9A370A22A}" srcOrd="1" destOrd="0" presId="urn:microsoft.com/office/officeart/2005/8/layout/cycle2"/>
    <dgm:cxn modelId="{1FEFCE4E-AE9F-4AAC-871B-57FBE434DE5F}" srcId="{9640C67B-F29C-4D62-A84B-532B0CAA69F9}" destId="{DEDF9DBC-4077-4EFC-90A5-1268E29C3741}" srcOrd="3" destOrd="0" parTransId="{34F74E84-5664-4E31-B46D-2174828EFF25}" sibTransId="{9C53FC21-49D1-46F3-AAD7-F7B7E776E488}"/>
    <dgm:cxn modelId="{CBC37154-64C4-4610-A9E3-5EB11112DCCB}" type="presOf" srcId="{630DD3C8-F461-4E52-9A1B-C562E0F76FF9}" destId="{94BB3FDA-1580-4775-A819-6091AF07F8FF}" srcOrd="0" destOrd="0" presId="urn:microsoft.com/office/officeart/2005/8/layout/cycle2"/>
    <dgm:cxn modelId="{BD058B57-7679-4932-891F-5D81414DE13B}" srcId="{9640C67B-F29C-4D62-A84B-532B0CAA69F9}" destId="{809140DE-0A5C-49B3-A5A2-28562E969D18}" srcOrd="4" destOrd="0" parTransId="{03F6E92D-41EC-41B7-800D-B98309EE6AC8}" sibTransId="{E887CF56-D495-446F-A653-4399CF8D7AC3}"/>
    <dgm:cxn modelId="{04F35479-9CB9-45B4-A108-44FA59C9831D}" type="presOf" srcId="{DEDF9DBC-4077-4EFC-90A5-1268E29C3741}" destId="{48D920A6-CA56-4FD7-B475-3FA3526D8D82}" srcOrd="0" destOrd="0" presId="urn:microsoft.com/office/officeart/2005/8/layout/cycle2"/>
    <dgm:cxn modelId="{D4C02AB2-7841-40E4-8816-D63503AC3B89}" srcId="{9640C67B-F29C-4D62-A84B-532B0CAA69F9}" destId="{39205DA3-E05F-41BE-9FF7-252116F44A63}" srcOrd="1" destOrd="0" parTransId="{024D86A6-49A5-4ABF-B506-8AD29876800A}" sibTransId="{65DD3B91-0EFF-4390-A300-D593D4780CB3}"/>
    <dgm:cxn modelId="{042847C2-C253-4B13-87BE-F647FA561ECE}" type="presOf" srcId="{9C53FC21-49D1-46F3-AAD7-F7B7E776E488}" destId="{04181910-48F5-45D8-A0CE-21745FDF8390}" srcOrd="0" destOrd="0" presId="urn:microsoft.com/office/officeart/2005/8/layout/cycle2"/>
    <dgm:cxn modelId="{886F33F8-1491-465D-8339-60210ADEC778}" srcId="{9640C67B-F29C-4D62-A84B-532B0CAA69F9}" destId="{86F46C80-CD43-45EF-9819-BBA1C3B50652}" srcOrd="2" destOrd="0" parTransId="{B3D939AC-1325-4B74-8F7F-C4F312BCF493}" sibTransId="{06D04BDB-1964-4554-83AF-A539D5268793}"/>
    <dgm:cxn modelId="{75A5278F-4FC3-4140-9EF6-D868868BC3D9}" type="presParOf" srcId="{7B9675D0-26CC-4A80-B08B-34C01CDA5EBF}" destId="{94BB3FDA-1580-4775-A819-6091AF07F8FF}" srcOrd="0" destOrd="0" presId="urn:microsoft.com/office/officeart/2005/8/layout/cycle2"/>
    <dgm:cxn modelId="{B18D65B1-9B98-46E8-9793-292ADB29F73B}" type="presParOf" srcId="{7B9675D0-26CC-4A80-B08B-34C01CDA5EBF}" destId="{314FA095-434C-405C-8808-534A81FC4FAC}" srcOrd="1" destOrd="0" presId="urn:microsoft.com/office/officeart/2005/8/layout/cycle2"/>
    <dgm:cxn modelId="{AC3792AF-34C8-499D-8329-58C37774D8B6}" type="presParOf" srcId="{314FA095-434C-405C-8808-534A81FC4FAC}" destId="{4C967C66-C385-46FD-8116-B05CB4A32773}" srcOrd="0" destOrd="0" presId="urn:microsoft.com/office/officeart/2005/8/layout/cycle2"/>
    <dgm:cxn modelId="{5303C180-B537-4005-875D-8723C041E606}" type="presParOf" srcId="{7B9675D0-26CC-4A80-B08B-34C01CDA5EBF}" destId="{DFA31DF7-C4A9-4FE2-8C84-AF601EEB14EA}" srcOrd="2" destOrd="0" presId="urn:microsoft.com/office/officeart/2005/8/layout/cycle2"/>
    <dgm:cxn modelId="{F31E2A8F-A294-45F7-A688-3EE66A4BEFAA}" type="presParOf" srcId="{7B9675D0-26CC-4A80-B08B-34C01CDA5EBF}" destId="{38A90D93-0C19-4E47-9FC8-80377DFF6767}" srcOrd="3" destOrd="0" presId="urn:microsoft.com/office/officeart/2005/8/layout/cycle2"/>
    <dgm:cxn modelId="{3EC46EDD-85A8-4E0F-8230-071CE2BF7A57}" type="presParOf" srcId="{38A90D93-0C19-4E47-9FC8-80377DFF6767}" destId="{9A19DFE1-9FD9-4004-A06D-C8A9A370A22A}" srcOrd="0" destOrd="0" presId="urn:microsoft.com/office/officeart/2005/8/layout/cycle2"/>
    <dgm:cxn modelId="{192A70F5-73C0-4F98-BEA2-318EA2A55430}" type="presParOf" srcId="{7B9675D0-26CC-4A80-B08B-34C01CDA5EBF}" destId="{71DA00C5-6DB8-4616-AAE5-51BFC2F96805}" srcOrd="4" destOrd="0" presId="urn:microsoft.com/office/officeart/2005/8/layout/cycle2"/>
    <dgm:cxn modelId="{A8CAEC9C-C8E7-4373-AB49-E6311A85B57A}" type="presParOf" srcId="{7B9675D0-26CC-4A80-B08B-34C01CDA5EBF}" destId="{04039FE8-CC34-4615-8118-2F1D4CE34507}" srcOrd="5" destOrd="0" presId="urn:microsoft.com/office/officeart/2005/8/layout/cycle2"/>
    <dgm:cxn modelId="{E06342FC-3C44-403D-AB07-EDBBF9C04CBB}" type="presParOf" srcId="{04039FE8-CC34-4615-8118-2F1D4CE34507}" destId="{153911F2-718C-4BCC-B828-3F2900B6E8DC}" srcOrd="0" destOrd="0" presId="urn:microsoft.com/office/officeart/2005/8/layout/cycle2"/>
    <dgm:cxn modelId="{EE23A951-7653-47AF-B8D4-9BA8137289E1}" type="presParOf" srcId="{7B9675D0-26CC-4A80-B08B-34C01CDA5EBF}" destId="{48D920A6-CA56-4FD7-B475-3FA3526D8D82}" srcOrd="6" destOrd="0" presId="urn:microsoft.com/office/officeart/2005/8/layout/cycle2"/>
    <dgm:cxn modelId="{05D149B9-64D0-4E58-AF26-7ABA9E983872}" type="presParOf" srcId="{7B9675D0-26CC-4A80-B08B-34C01CDA5EBF}" destId="{04181910-48F5-45D8-A0CE-21745FDF8390}" srcOrd="7" destOrd="0" presId="urn:microsoft.com/office/officeart/2005/8/layout/cycle2"/>
    <dgm:cxn modelId="{64523CCA-26AD-443F-A454-FFB67C8C8933}" type="presParOf" srcId="{04181910-48F5-45D8-A0CE-21745FDF8390}" destId="{C62493DB-B8B1-4DAB-A92D-ADB6A300FB69}" srcOrd="0" destOrd="0" presId="urn:microsoft.com/office/officeart/2005/8/layout/cycle2"/>
    <dgm:cxn modelId="{81063A7E-EF69-48DD-BB63-75CF7789EB6B}" type="presParOf" srcId="{7B9675D0-26CC-4A80-B08B-34C01CDA5EBF}" destId="{0F5A1713-0D91-4805-B0E0-261CD80B7701}" srcOrd="8" destOrd="0" presId="urn:microsoft.com/office/officeart/2005/8/layout/cycle2"/>
    <dgm:cxn modelId="{AE404211-A294-40ED-8F58-6DD3187D6DAC}" type="presParOf" srcId="{7B9675D0-26CC-4A80-B08B-34C01CDA5EBF}" destId="{C0AA08BC-4F13-4875-893F-9ADE443393A6}" srcOrd="9" destOrd="0" presId="urn:microsoft.com/office/officeart/2005/8/layout/cycle2"/>
    <dgm:cxn modelId="{44AB0D21-66A5-46AF-BC2A-430BF4B8127E}" type="presParOf" srcId="{C0AA08BC-4F13-4875-893F-9ADE443393A6}" destId="{F9746B6A-6B08-45F0-8AA1-F0C4CD40CCB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BB3FDA-1580-4775-A819-6091AF07F8FF}">
      <dsp:nvSpPr>
        <dsp:cNvPr id="0" name=""/>
        <dsp:cNvSpPr/>
      </dsp:nvSpPr>
      <dsp:spPr>
        <a:xfrm>
          <a:off x="5722922" y="4"/>
          <a:ext cx="3874155" cy="1851421"/>
        </a:xfrm>
        <a:prstGeom prst="ellipse">
          <a:avLst/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এসো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বিজ্ঞানের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রাজ্যে,অবাক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পৃথিবী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রহস্যের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শেষ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নেই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জানা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অজানার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দেশে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6290279" y="271138"/>
        <a:ext cx="2739441" cy="1309153"/>
      </dsp:txXfrm>
    </dsp:sp>
    <dsp:sp modelId="{314FA095-434C-405C-8808-534A81FC4FAC}">
      <dsp:nvSpPr>
        <dsp:cNvPr id="0" name=""/>
        <dsp:cNvSpPr/>
      </dsp:nvSpPr>
      <dsp:spPr>
        <a:xfrm rot="2386734">
          <a:off x="8663453" y="1528830"/>
          <a:ext cx="192476" cy="624854"/>
        </a:xfrm>
        <a:prstGeom prst="rightArrow">
          <a:avLst>
            <a:gd name="adj1" fmla="val 60000"/>
            <a:gd name="adj2" fmla="val 50000"/>
          </a:avLst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70136" y="1635328"/>
        <a:ext cx="134733" cy="374912"/>
      </dsp:txXfrm>
    </dsp:sp>
    <dsp:sp modelId="{DFA31DF7-C4A9-4FE2-8C84-AF601EEB14EA}">
      <dsp:nvSpPr>
        <dsp:cNvPr id="0" name=""/>
        <dsp:cNvSpPr/>
      </dsp:nvSpPr>
      <dsp:spPr>
        <a:xfrm>
          <a:off x="7884295" y="1815131"/>
          <a:ext cx="4174493" cy="2070093"/>
        </a:xfrm>
        <a:prstGeom prst="ellipse">
          <a:avLst/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একাডেমি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পুরস্কার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ইউনেস্কো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আন্তর্জাতিক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কলিঙ্গ</a:t>
          </a: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পুরস্কার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495635" y="2118289"/>
        <a:ext cx="2951813" cy="1463777"/>
      </dsp:txXfrm>
    </dsp:sp>
    <dsp:sp modelId="{38A90D93-0C19-4E47-9FC8-80377DFF6767}">
      <dsp:nvSpPr>
        <dsp:cNvPr id="0" name=""/>
        <dsp:cNvSpPr/>
      </dsp:nvSpPr>
      <dsp:spPr>
        <a:xfrm rot="5360551">
          <a:off x="9879199" y="3767601"/>
          <a:ext cx="212911" cy="624854"/>
        </a:xfrm>
        <a:prstGeom prst="rightArrow">
          <a:avLst>
            <a:gd name="adj1" fmla="val 60000"/>
            <a:gd name="adj2" fmla="val 50000"/>
          </a:avLst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910769" y="3860638"/>
        <a:ext cx="149038" cy="374912"/>
      </dsp:txXfrm>
    </dsp:sp>
    <dsp:sp modelId="{71DA00C5-6DB8-4616-AAE5-51BFC2F96805}">
      <dsp:nvSpPr>
        <dsp:cNvPr id="0" name=""/>
        <dsp:cNvSpPr/>
      </dsp:nvSpPr>
      <dsp:spPr>
        <a:xfrm>
          <a:off x="8086050" y="4286887"/>
          <a:ext cx="3825203" cy="1851421"/>
        </a:xfrm>
        <a:prstGeom prst="ellipse">
          <a:avLst/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মৃত্যুঃ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ঢাকায়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১৯৯৮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খ্রিঃ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2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646238" y="4558021"/>
        <a:ext cx="2704827" cy="1309153"/>
      </dsp:txXfrm>
    </dsp:sp>
    <dsp:sp modelId="{04039FE8-CC34-4615-8118-2F1D4CE34507}">
      <dsp:nvSpPr>
        <dsp:cNvPr id="0" name=""/>
        <dsp:cNvSpPr/>
      </dsp:nvSpPr>
      <dsp:spPr>
        <a:xfrm rot="10701877" flipH="1">
          <a:off x="7417840" y="4928897"/>
          <a:ext cx="533100" cy="435255"/>
        </a:xfrm>
        <a:prstGeom prst="rightArrow">
          <a:avLst>
            <a:gd name="adj1" fmla="val 60000"/>
            <a:gd name="adj2" fmla="val 50000"/>
          </a:avLst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10800000">
        <a:off x="7417867" y="5017811"/>
        <a:ext cx="402524" cy="261153"/>
      </dsp:txXfrm>
    </dsp:sp>
    <dsp:sp modelId="{48D920A6-CA56-4FD7-B475-3FA3526D8D82}">
      <dsp:nvSpPr>
        <dsp:cNvPr id="0" name=""/>
        <dsp:cNvSpPr/>
      </dsp:nvSpPr>
      <dsp:spPr>
        <a:xfrm>
          <a:off x="3053542" y="4148631"/>
          <a:ext cx="4205226" cy="1851421"/>
        </a:xfrm>
        <a:prstGeom prst="ellipse">
          <a:avLst/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জন্মঃ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১৯৩০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খ্রিঃ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সিরাজগঞ্জ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জেলার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ফুলবাড়িতে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69383" y="4419765"/>
        <a:ext cx="2973544" cy="1309153"/>
      </dsp:txXfrm>
    </dsp:sp>
    <dsp:sp modelId="{04181910-48F5-45D8-A0CE-21745FDF8390}">
      <dsp:nvSpPr>
        <dsp:cNvPr id="0" name=""/>
        <dsp:cNvSpPr/>
      </dsp:nvSpPr>
      <dsp:spPr>
        <a:xfrm rot="16066931">
          <a:off x="4991132" y="3615721"/>
          <a:ext cx="241266" cy="624854"/>
        </a:xfrm>
        <a:prstGeom prst="rightArrow">
          <a:avLst>
            <a:gd name="adj1" fmla="val 60000"/>
            <a:gd name="adj2" fmla="val 50000"/>
          </a:avLst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10800000">
        <a:off x="5028723" y="3776855"/>
        <a:ext cx="168886" cy="374912"/>
      </dsp:txXfrm>
    </dsp:sp>
    <dsp:sp modelId="{0F5A1713-0D91-4805-B0E0-261CD80B7701}">
      <dsp:nvSpPr>
        <dsp:cNvPr id="0" name=""/>
        <dsp:cNvSpPr/>
      </dsp:nvSpPr>
      <dsp:spPr>
        <a:xfrm>
          <a:off x="3025984" y="1433007"/>
          <a:ext cx="4065870" cy="2261141"/>
        </a:xfrm>
        <a:prstGeom prst="ellipse">
          <a:avLst/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শিশুদের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জন্য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বিজ্ঞান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বিষয়ক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সাহিত্য</a:t>
          </a:r>
          <a:r>
            <a:rPr lang="en-US" sz="36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রচনা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21417" y="1764143"/>
        <a:ext cx="2875004" cy="1598869"/>
      </dsp:txXfrm>
    </dsp:sp>
    <dsp:sp modelId="{C0AA08BC-4F13-4875-893F-9ADE443393A6}">
      <dsp:nvSpPr>
        <dsp:cNvPr id="0" name=""/>
        <dsp:cNvSpPr/>
      </dsp:nvSpPr>
      <dsp:spPr>
        <a:xfrm rot="19668119">
          <a:off x="6419147" y="1378014"/>
          <a:ext cx="52788" cy="624854"/>
        </a:xfrm>
        <a:prstGeom prst="rightArrow">
          <a:avLst>
            <a:gd name="adj1" fmla="val 60000"/>
            <a:gd name="adj2" fmla="val 50000"/>
          </a:avLst>
        </a:prstGeom>
        <a:blipFill dpi="0" rotWithShape="0">
          <a:blip xmlns:r="http://schemas.openxmlformats.org/officeDocument/2006/relationships" r:embed="rId1">
            <a:alphaModFix amt="95000"/>
          </a:blip>
          <a:srcRect/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420365" y="1507204"/>
        <a:ext cx="36952" cy="374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8E2EB-30AF-495F-9E3A-D9E2DD22EF35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114A-4D66-453C-A8D1-7F85BEE89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36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69143-8CBE-083C-C1F2-B8405F161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CB9AC-8097-2319-5F17-C1527D712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7A5D7-8F36-1436-F3B3-DE4F966A4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EFAA-FDF7-4E0D-80F3-81E4395B430B}" type="datetime1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F5106-1F70-E7E7-1956-8D2009A0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E1BF0-41D5-2C52-B14E-76736C4E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89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FCE64-0510-48DB-E929-83EDB11A3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44722-5AC0-15F4-9613-BA142CC5C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C7707-E71F-A877-DECA-10896BD49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411C7-0DF1-41A5-B820-1AF58453AE3F}" type="datetime1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3D72A-9229-56ED-770F-4548C8E08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CE0D1-2356-AD2B-FEA9-D5F87ED98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1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4DCC-1058-0A8B-3048-070A7552D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EEC4D-8CC3-9705-7FC8-5E226F5F8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A3F8A-6225-3F23-9B69-F3414E855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5C04C-DC85-4847-8142-BFD0AAD7B32F}" type="datetime1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BF382-4C04-12D3-6255-EAAB40DFF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5EB20-ACB8-C9E1-A86F-12E90129F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63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D7AF-3585-5DEE-61A6-EEAB50712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5425-CE50-4E82-A7D1-4B1CE00C8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11526C-65AF-99CF-659B-646AC7FF7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5D829-D8BD-F5C7-AF0B-99438C29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0B97-521B-4408-BFF2-48428B242D4A}" type="datetime1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5EB4E-3E66-BA58-6CE8-DE1BD6531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4DB99-E321-293E-5116-F5ABFE4D4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8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ED34D-6893-22EE-D691-F00C343BF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C1728-AD32-BD2E-FB51-78A5FAFD8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DE41B-4AB3-9C53-4C8B-5DE9971F5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3AACE-4E84-7DCC-AAA3-F0C923F0E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4CE7B-DA85-B754-A10F-7C1BD0AE24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B2D0F5-6400-CE17-9FC1-DF51F1ABA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808C-FBDE-4EB9-B1BF-2F92CA31A37E}" type="datetime1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E20D6-88A4-7989-C6BD-06789865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783B97-9CFA-75BF-2A49-A38E06AC2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3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50D2B-C3A8-2033-D068-347F6BFD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49F13-6C1D-2DFE-C388-296C403D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465D-3EC0-4BF9-B277-30A302FEC450}" type="datetime1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601C62-D25D-A198-AE2B-F409E82CB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F2D03-2B5A-324D-8F74-6A7E3FA0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7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937AB3-6C33-C439-882C-53C4575F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2FA8F1-CC58-68D6-A487-6C2E275E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47096-E0FC-73D9-4735-399A0B015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2A5F2-B062-1CF7-76C0-0C49C33D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C96ED-2966-B8AC-96CD-C15BFF815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3C284-C40B-87A6-9B41-353A85D30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B6FBC-5139-4835-AE10-B5BBD26CA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3D7A7-E82E-4596-AD68-40BD4BD8FE12}" type="datetime1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A9AE7-82F1-598A-18E5-CC38742AB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8AD85-1670-156F-BCC6-11C7F0989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0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F0E27-A4B7-A389-0975-84015F472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EAB3C5-EDE2-336B-6F01-727F7FA196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1CCEB-C4A8-F086-AE02-1ADC9D95D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9084E-134E-9A66-003D-1FA3224C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E1FD2-EBDD-451F-A0FD-665E105407B9}" type="datetime1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B985D-3CB3-3FE9-F20B-69EFABAC8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47B71-589E-D163-AD7A-7492436B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1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A56B-E021-A8CE-C3F3-45D26D21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6A5E5-160B-ABF2-E0BB-7C0C6BED9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3B489-72E0-D3CB-213D-97228DE58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5899-0F5C-4902-82F3-34C1E45A6071}" type="datetime1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998A8-FF8C-5867-AF41-EB8D359F3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2AAF4-EB8F-1470-BF16-371A0EA0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89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13A81B-6C60-CD29-8EEA-9FF4C48899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5394A9-73CD-3758-5BF5-D41EA060B1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35D01-D074-2D2A-164E-6AB7E3A21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EFEC1-893A-4AD8-BB00-4F2327616664}" type="datetime1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82D46-E6EC-43FA-C8E6-A75889FB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C8A69-21CC-D27C-4969-F8015EB2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7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389887-94DF-1F16-57D3-60A1DA5C7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CDCAB-4AB7-33E8-334E-840102D8E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9E396-639F-FA7B-2183-356532F36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BABD26-042F-4E79-9C24-5C19C3165D08}" type="datetime1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5393F-D13B-91F5-A9E6-F1ABA7BDA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Create by Mr Pinku Kumar Sarkar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C4C9A-806D-2B1E-A5AF-62D83FA189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F2DBF0-2804-45F3-AA2A-10E3A76363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1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pickpik.com/sky-blue-partly-cloudy-sky-blue-azur-azure-121437" TargetMode="External"/><Relationship Id="rId7" Type="http://schemas.openxmlformats.org/officeDocument/2006/relationships/hyperlink" Target="https://bn.wikipedia.org/wiki/%E0%A6%A8%E0%A7%80%E0%A6%B9%E0%A6%BE%E0%A6%B0%E0%A6%BF%E0%A6%95%E0%A6%BE_%E0%A6%85%E0%A6%A8%E0%A7%81%E0%A6%95%E0%A6%B2%E0%A7%8D%E0%A6%AA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hyperlink" Target="https://www.pexels.com/photo/cloudy-sky-846980/" TargetMode="Externa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F76FFD-B257-8615-5B9C-BC95F3CCEEB3}"/>
              </a:ext>
            </a:extLst>
          </p:cNvPr>
          <p:cNvSpPr/>
          <p:nvPr/>
        </p:nvSpPr>
        <p:spPr>
          <a:xfrm>
            <a:off x="602225" y="294967"/>
            <a:ext cx="10987549" cy="6268065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rgbClr val="FFFF00"/>
                </a:solidFill>
              </a:rPr>
              <a:t>WELCOME TO THIS CLASS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C30D39-528A-7E18-6ABF-624D83652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6FA6D-6E54-4EB1-B329-9D081EDE346D}" type="datetime1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29429-3776-38ED-F154-A47048EFD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29C9DB-6825-02B5-09C9-53E51BD5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3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0C8901-099F-8EED-FAE4-ED4122C9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0ED07-22A8-494B-A98E-D98A0975E523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B4734-AA1B-E8D4-2F95-5C0E85A6D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096D4-9764-0FB8-9181-A05DA2058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2</a:t>
            </a:fld>
            <a:endParaRPr lang="en-US"/>
          </a:p>
        </p:txBody>
      </p:sp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64CE0642-D8D8-DE9A-1FBA-3CC1657C2ECD}"/>
              </a:ext>
            </a:extLst>
          </p:cNvPr>
          <p:cNvSpPr/>
          <p:nvPr/>
        </p:nvSpPr>
        <p:spPr>
          <a:xfrm>
            <a:off x="6905766" y="1047135"/>
            <a:ext cx="5438634" cy="4911213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চারুপাঠ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সূচিঃ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2F5BEC-0124-F100-3161-7B2167E630C1}"/>
              </a:ext>
            </a:extLst>
          </p:cNvPr>
          <p:cNvSpPr/>
          <p:nvPr/>
        </p:nvSpPr>
        <p:spPr>
          <a:xfrm>
            <a:off x="382138" y="1047134"/>
            <a:ext cx="6209732" cy="4911213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পিংকু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পাঁচপুকুরিয়া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মুরাদনগর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কুমিল্লা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59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4E8C74-7955-8080-0933-CE410260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8D99F-F00A-B4E0-EE65-487C9B1E3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A4762-E321-E91B-5760-E16D96870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CCC3F-1549-6994-BAA2-82F6F2477610}"/>
              </a:ext>
            </a:extLst>
          </p:cNvPr>
          <p:cNvSpPr txBox="1"/>
          <p:nvPr/>
        </p:nvSpPr>
        <p:spPr>
          <a:xfrm>
            <a:off x="218363" y="0"/>
            <a:ext cx="5090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,,,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A7CD6B-F9BF-FD40-6900-BEAD73851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6878" y="658366"/>
            <a:ext cx="4702792" cy="2797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ACD0E4-FC08-A1A4-9F03-2F45FDA8A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78836" y="3664767"/>
            <a:ext cx="4702792" cy="26330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A0337E-87D3-DC83-0019-6C0553C2A1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064044" y="658366"/>
            <a:ext cx="5749122" cy="27977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555D05-EE36-9D85-C006-F6C18CC0DC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4044" y="3664767"/>
            <a:ext cx="5749120" cy="279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2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5FD9DC-853C-0004-7EEB-667C103E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36A5FB-DA4E-D946-43E8-26BFEA4F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07E3F-E12B-5E90-8881-8DB48B4E8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102569-9584-3008-EC52-D41143BF9D32}"/>
              </a:ext>
            </a:extLst>
          </p:cNvPr>
          <p:cNvSpPr/>
          <p:nvPr/>
        </p:nvSpPr>
        <p:spPr>
          <a:xfrm>
            <a:off x="367352" y="341193"/>
            <a:ext cx="11656326" cy="5636526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t"/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pPr algn="just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২।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আকাশের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৩।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মহাকাশযান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754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88BB03-BD23-66BB-56F5-BCADBA612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78DA58-52DC-36EA-6BAE-2D61188F3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E3593-9BA7-CF61-A96D-D870DA77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9DD89E4-18F7-D4FE-4704-2E7380AE82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192224"/>
              </p:ext>
            </p:extLst>
          </p:nvPr>
        </p:nvGraphicFramePr>
        <p:xfrm>
          <a:off x="0" y="0"/>
          <a:ext cx="12191999" cy="61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B249F7C-F72E-2668-7B53-674A1430FEB1}"/>
              </a:ext>
            </a:extLst>
          </p:cNvPr>
          <p:cNvSpPr txBox="1"/>
          <p:nvPr/>
        </p:nvSpPr>
        <p:spPr>
          <a:xfrm>
            <a:off x="0" y="3651254"/>
            <a:ext cx="3753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আবদুল্লাহ</a:t>
            </a:r>
            <a:r>
              <a:rPr lang="en-US" sz="3200" dirty="0"/>
              <a:t> </a:t>
            </a:r>
            <a:r>
              <a:rPr lang="en-US" sz="3200" dirty="0" err="1"/>
              <a:t>আল</a:t>
            </a:r>
            <a:r>
              <a:rPr lang="en-US" sz="3200" dirty="0"/>
              <a:t> -</a:t>
            </a:r>
            <a:r>
              <a:rPr lang="en-US" sz="3200" dirty="0" err="1"/>
              <a:t>মুতি</a:t>
            </a:r>
            <a:r>
              <a:rPr lang="en-US" sz="32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70C3EE-7C5A-0C35-D675-33753547553A}"/>
              </a:ext>
            </a:extLst>
          </p:cNvPr>
          <p:cNvSpPr/>
          <p:nvPr/>
        </p:nvSpPr>
        <p:spPr>
          <a:xfrm>
            <a:off x="191069" y="719667"/>
            <a:ext cx="2756847" cy="270933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091A96-4AAB-B9D7-FD2A-AF59DA44A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9" y="719667"/>
            <a:ext cx="2842727" cy="270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1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94BB3FDA-1580-4775-A819-6091AF07F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94BB3FDA-1580-4775-A819-6091AF07F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94BB3FDA-1580-4775-A819-6091AF07F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94BB3FDA-1580-4775-A819-6091AF07F8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314FA095-434C-405C-8808-534A81FC4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314FA095-434C-405C-8808-534A81FC4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314FA095-434C-405C-8808-534A81FC4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314FA095-434C-405C-8808-534A81FC4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DFA31DF7-C4A9-4FE2-8C84-AF601EEB1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DFA31DF7-C4A9-4FE2-8C84-AF601EEB1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DFA31DF7-C4A9-4FE2-8C84-AF601EEB1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DFA31DF7-C4A9-4FE2-8C84-AF601EEB1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38A90D93-0C19-4E47-9FC8-80377DFF6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38A90D93-0C19-4E47-9FC8-80377DFF6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38A90D93-0C19-4E47-9FC8-80377DFF6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38A90D93-0C19-4E47-9FC8-80377DFF6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71DA00C5-6DB8-4616-AAE5-51BFC2F96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71DA00C5-6DB8-4616-AAE5-51BFC2F96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71DA00C5-6DB8-4616-AAE5-51BFC2F96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dgm id="{71DA00C5-6DB8-4616-AAE5-51BFC2F96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04039FE8-CC34-4615-8118-2F1D4CE34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04039FE8-CC34-4615-8118-2F1D4CE34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04039FE8-CC34-4615-8118-2F1D4CE34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04039FE8-CC34-4615-8118-2F1D4CE34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5">
                                            <p:graphicEl>
                                              <a:dgm id="{48D920A6-CA56-4FD7-B475-3FA3526D8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48D920A6-CA56-4FD7-B475-3FA3526D8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48D920A6-CA56-4FD7-B475-3FA3526D8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graphicEl>
                                              <a:dgm id="{48D920A6-CA56-4FD7-B475-3FA3526D8D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04181910-48F5-45D8-A0CE-21745FDF8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04181910-48F5-45D8-A0CE-21745FDF8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04181910-48F5-45D8-A0CE-21745FDF8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04181910-48F5-45D8-A0CE-21745FDF8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0F5A1713-0D91-4805-B0E0-261CD80B77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0F5A1713-0D91-4805-B0E0-261CD80B77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0F5A1713-0D91-4805-B0E0-261CD80B77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graphicEl>
                                              <a:dgm id="{0F5A1713-0D91-4805-B0E0-261CD80B77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C0AA08BC-4F13-4875-893F-9ADE44339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graphicEl>
                                              <a:dgm id="{C0AA08BC-4F13-4875-893F-9ADE44339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C0AA08BC-4F13-4875-893F-9ADE44339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C0AA08BC-4F13-4875-893F-9ADE44339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/>
        </p:bldSub>
      </p:bldGraphic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66755-5724-D513-2F23-2D818734A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6CE49-5111-5DEF-61A2-5555FF50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91AFE-9154-ECA3-1B85-8B8077477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69B205-0C6B-2C5D-7588-D236C05751CB}"/>
              </a:ext>
            </a:extLst>
          </p:cNvPr>
          <p:cNvSpPr txBox="1"/>
          <p:nvPr/>
        </p:nvSpPr>
        <p:spPr>
          <a:xfrm>
            <a:off x="1378424" y="1269242"/>
            <a:ext cx="3998794" cy="251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A72A5-CEBE-1577-FD11-E43CBFFAE152}"/>
              </a:ext>
            </a:extLst>
          </p:cNvPr>
          <p:cNvSpPr txBox="1"/>
          <p:nvPr/>
        </p:nvSpPr>
        <p:spPr>
          <a:xfrm>
            <a:off x="7355006" y="1301608"/>
            <a:ext cx="3998794" cy="251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965E8-59C9-7C0E-C550-8F1FF5389D7A}"/>
              </a:ext>
            </a:extLst>
          </p:cNvPr>
          <p:cNvSpPr txBox="1"/>
          <p:nvPr/>
        </p:nvSpPr>
        <p:spPr>
          <a:xfrm>
            <a:off x="112030" y="136525"/>
            <a:ext cx="3924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0550CD-CDBC-F268-45F2-9976153EACDC}"/>
              </a:ext>
            </a:extLst>
          </p:cNvPr>
          <p:cNvSpPr txBox="1"/>
          <p:nvPr/>
        </p:nvSpPr>
        <p:spPr>
          <a:xfrm>
            <a:off x="112030" y="659011"/>
            <a:ext cx="62444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বহুনির্বাচনী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আবদুল্লাহ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আল-মুতির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দেশান্তরে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	      খ)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সততার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পুরস্কার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   ঘ)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বীনার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রহস্য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2E0EBF-00B1-445E-C454-FAC5320D88E6}"/>
              </a:ext>
            </a:extLst>
          </p:cNvPr>
          <p:cNvSpPr txBox="1"/>
          <p:nvPr/>
        </p:nvSpPr>
        <p:spPr>
          <a:xfrm>
            <a:off x="6643613" y="659011"/>
            <a:ext cx="554838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আবদুল্লাহ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আল-মুতি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বিখ্যাত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উপন্যাসের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	             খ)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কাব্যের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গল্পের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	      ঘ)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সাহিত্য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রচনার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104B107A-3D65-152D-6239-8225958DF49A}"/>
              </a:ext>
            </a:extLst>
          </p:cNvPr>
          <p:cNvSpPr/>
          <p:nvPr/>
        </p:nvSpPr>
        <p:spPr>
          <a:xfrm>
            <a:off x="6356448" y="459690"/>
            <a:ext cx="160357" cy="5109091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12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DFE8CB-2BE5-E04C-2C20-BFFBB3EFD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86156-3781-0C4F-7249-0645BC83C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DC8B3-0AAF-5A91-2300-01E45F79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231705-E431-89C7-B7A8-B76396E064E9}"/>
              </a:ext>
            </a:extLst>
          </p:cNvPr>
          <p:cNvSpPr txBox="1"/>
          <p:nvPr/>
        </p:nvSpPr>
        <p:spPr>
          <a:xfrm>
            <a:off x="838200" y="257865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947A81-BB8D-51E9-E35B-85A9405C9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6" y="1181195"/>
            <a:ext cx="11105535" cy="51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03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000">
              <a:srgbClr val="E292D9"/>
            </a:gs>
            <a:gs pos="70000">
              <a:schemeClr val="accent5">
                <a:alpha val="40000"/>
                <a:lumMod val="33000"/>
                <a:lumOff val="67000"/>
              </a:schemeClr>
            </a:gs>
            <a:gs pos="100000">
              <a:schemeClr val="accent5">
                <a:lumMod val="45000"/>
                <a:lumOff val="5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85ABF-DA4C-63DD-9494-091EF22CD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789846-CB77-5E54-4BB2-4DFE5F5EE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307A1-7CFC-ADE3-C158-14E3C27DC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AAC341-B15B-9540-E12D-079AE018A78E}"/>
              </a:ext>
            </a:extLst>
          </p:cNvPr>
          <p:cNvSpPr txBox="1"/>
          <p:nvPr/>
        </p:nvSpPr>
        <p:spPr>
          <a:xfrm>
            <a:off x="858672" y="928048"/>
            <a:ext cx="104951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</a:p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নীল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বায়ুমণ্ডলে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মহাকাশযান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পাঠানো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51708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9DA34-6209-99FF-C41C-AF27D7827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30F85F-60B4-6BBB-2250-D1EFA82F2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CE52D-8CC6-2A09-9476-EE60F966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F43FC-0574-23E5-E143-3DFAE4AC0921}"/>
              </a:ext>
            </a:extLst>
          </p:cNvPr>
          <p:cNvSpPr txBox="1"/>
          <p:nvPr/>
        </p:nvSpPr>
        <p:spPr>
          <a:xfrm>
            <a:off x="693174" y="1032387"/>
            <a:ext cx="109433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6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66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প্রান্ত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প্রান্তে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মহাকাশযানের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891307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BCE8FE-8698-571A-952C-195CCE6D9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FAE4B1-2AFE-4104-46FB-08EE4B381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BB738-6464-D996-86ED-C9100856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A86C6-D8F2-3182-4C35-916E3F2AC692}"/>
              </a:ext>
            </a:extLst>
          </p:cNvPr>
          <p:cNvSpPr txBox="1"/>
          <p:nvPr/>
        </p:nvSpPr>
        <p:spPr>
          <a:xfrm>
            <a:off x="4151671" y="648928"/>
            <a:ext cx="3559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FD9F02-0E6C-BEA0-8288-0A604D1A3EE4}"/>
              </a:ext>
            </a:extLst>
          </p:cNvPr>
          <p:cNvSpPr txBox="1"/>
          <p:nvPr/>
        </p:nvSpPr>
        <p:spPr>
          <a:xfrm>
            <a:off x="1666568" y="1677132"/>
            <a:ext cx="88588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অক্সিজেন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অক্সাইড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মহাকাশযানের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07975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37605-5A9D-082B-26B1-451CED402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D51E5-E194-411B-819B-FE006F7570FF}" type="datetime1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95925-E22C-7E19-D770-71C55C628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 by Mr Pinku Kumar Sarkar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04023-78BF-FF19-FC7D-40F51738C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DBF0-2804-45F3-AA2A-10E3A76363D9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5E25FB-2F73-902D-C570-D099DF7D9BB3}"/>
              </a:ext>
            </a:extLst>
          </p:cNvPr>
          <p:cNvSpPr txBox="1"/>
          <p:nvPr/>
        </p:nvSpPr>
        <p:spPr>
          <a:xfrm>
            <a:off x="1061884" y="899652"/>
            <a:ext cx="999940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000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highlight>
                <a:srgbClr val="C0C0C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সভ্যতায়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মহাকাশযানের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46168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810</TotalTime>
  <Words>354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pinku kumar</dc:creator>
  <cp:lastModifiedBy>pinku kumar</cp:lastModifiedBy>
  <cp:revision>24</cp:revision>
  <dcterms:created xsi:type="dcterms:W3CDTF">2026-06-15T15:09:12Z</dcterms:created>
  <dcterms:modified xsi:type="dcterms:W3CDTF">2026-07-05T16:56:16Z</dcterms:modified>
</cp:coreProperties>
</file>