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0" r:id="rId2"/>
    <p:sldId id="296" r:id="rId3"/>
    <p:sldId id="258" r:id="rId4"/>
    <p:sldId id="259" r:id="rId5"/>
    <p:sldId id="260" r:id="rId6"/>
    <p:sldId id="297" r:id="rId7"/>
    <p:sldId id="261" r:id="rId8"/>
    <p:sldId id="265" r:id="rId9"/>
    <p:sldId id="266" r:id="rId10"/>
    <p:sldId id="267" r:id="rId11"/>
    <p:sldId id="262" r:id="rId12"/>
    <p:sldId id="269" r:id="rId13"/>
    <p:sldId id="268" r:id="rId14"/>
    <p:sldId id="263" r:id="rId15"/>
    <p:sldId id="298" r:id="rId16"/>
    <p:sldId id="299" r:id="rId17"/>
    <p:sldId id="300" r:id="rId18"/>
    <p:sldId id="301" r:id="rId19"/>
    <p:sldId id="302" r:id="rId20"/>
    <p:sldId id="303" r:id="rId21"/>
    <p:sldId id="271" r:id="rId22"/>
    <p:sldId id="272" r:id="rId23"/>
    <p:sldId id="273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2" d="100"/>
          <a:sy n="62" d="100"/>
        </p:scale>
        <p:origin x="1404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BCA24-2008-40FF-BA18-01E6F887F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D350D-24AB-477B-B31D-EA90B4C66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CE33F-4E66-48F6-B703-DCBC33C0C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5A8E1-475B-4A10-B750-E9D778B8C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E9E9F-8CE6-4579-81E1-6DCBEFAA8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4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6858-9D3E-48A4-9AC4-9B9A9D93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210B-99FC-4611-8AF3-42446D45C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A1F70-1B19-4623-A25C-F07543EE5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22CFF-5933-42F6-B1E3-6C52C1A03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D3CF0-401F-4622-AB0F-F814E567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4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2FEE9-FE9D-43E9-8E89-9A281291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789EF-4F2A-4299-A6AF-F814F0C8C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7134F-03D8-4C49-A529-A467DD5F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D516D-9C28-4600-8C90-7CD58C73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66040-9ADA-4C34-888D-7404555F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4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3CED7-9554-4D8B-A9DF-CAE83874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D10DD-6BC7-47B5-AF35-8618822CB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2A622-CFC4-45B9-94A2-EDEC0E1ED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1E2EF3-7048-40BF-9F01-B8C1DED7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885A0-B9AF-4E2F-879D-D7ECBCEC1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8D8BA-107F-44E7-8071-E97DF25EF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2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54230-235B-41B6-84D8-07CBB6C5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03BE6-9A06-46E8-AFC9-301FC8D1D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95142-2BAD-4DEC-BF78-85B29F8DD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B53BE-5F70-46D0-A010-985321785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1B68FC-9708-4427-9D88-C9AA641EB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BA9F1B-AABC-4100-848E-C664431CA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B0B0B7-A4B3-4521-B67E-D4074D9B2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B26FE0-3260-4E9A-B6B6-389A4307C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2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D7D7-3ED3-4652-A6D6-83F8BF41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39D62-A79F-4111-A77D-CE4888069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86FBFB-FD8D-4262-8806-118C947A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28D42-67B5-4C7F-A47A-0EBDED260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6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F38328-1A2A-424D-BF16-DFFCE5185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CB0D96-B330-4772-8376-4B9A0CA8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C28E2-8DEA-4557-9909-C5DAC9C26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6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ADF9-34F7-4139-AE45-282CAEE0F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C8315-270F-42BF-8C8B-86B48643F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A457E-EE07-4E12-9BE0-BF865D347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20AB5-E9E6-4E22-84C1-BBD45237A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E6ECB-055D-4FAD-886D-D73CB799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E1442-02E3-49C7-9694-37FB0C8F8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8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B1B1-9724-4547-9DED-CECAEC834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89F149-6B59-4F92-B2E9-289016344A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2F66E-1A7D-4A27-85D7-8EB24786B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D500-5658-4CB9-9DC1-8F118544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A2420-5DCE-45C4-95F8-7F626F90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593EB-1295-4C77-91A9-2D3A19966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1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E4CE7-4483-4030-B9B7-37F39768F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8C0A8B-91F8-4909-B541-BDB40506A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E03C1-FCA7-4B0E-A68C-E8123EA69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1084C-873F-4596-9F46-8073E6CE7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B431F-F21F-4535-8CF3-CE6738FAB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1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817812-57AF-48DE-A497-585ED091A0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E59F24-2BF6-464F-895A-9F6B6F74D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9B4A9-AE07-49C2-BC65-FF9A0E731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C46C4-C0D0-46EC-82CF-4294E771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75C89-2B04-4A56-B5D5-8C9856C36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4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E1033-724C-4AC0-A41E-143740E2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E943E-2234-4694-983B-79ED3B734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664A8-A1C6-4467-9E72-C2A2FAC37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562C8-4B8F-4262-8C53-9B66E2568A2E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0375E-C07E-41E9-9147-AE1CEF071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3F1A9-5170-4022-98AC-2945908D0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ECDC1-F5D5-4D62-9A02-5DB95B6F1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43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4706"/>
            </a:avLst>
          </a:prstGeom>
          <a:blipFill>
            <a:blip r:embed="rId2"/>
            <a:stretch>
              <a:fillRect/>
            </a:stretch>
          </a:blip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2209800"/>
            <a:ext cx="8458200" cy="1862048"/>
          </a:xfrm>
          <a:prstGeom prst="rect">
            <a:avLst/>
          </a:prstGeom>
          <a:noFill/>
        </p:spPr>
        <p:txBody>
          <a:bodyPr wrap="square" rtlCol="0">
            <a:prstTxWarp prst="textWave4">
              <a:avLst>
                <a:gd name="adj1" fmla="val 12500"/>
                <a:gd name="adj2" fmla="val 0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11500" b="1" dirty="0" err="1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1500" b="1" dirty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6865" y="1277650"/>
            <a:ext cx="7033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86953" y="2318655"/>
            <a:ext cx="3982824" cy="351396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ounded Rectangle 3"/>
          <p:cNvSpPr/>
          <p:nvPr/>
        </p:nvSpPr>
        <p:spPr>
          <a:xfrm>
            <a:off x="6014545" y="2403503"/>
            <a:ext cx="2824154" cy="351396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/>
          <p:cNvSpPr txBox="1"/>
          <p:nvPr/>
        </p:nvSpPr>
        <p:spPr>
          <a:xfrm>
            <a:off x="835536" y="2468391"/>
            <a:ext cx="3399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i="1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0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b="1" i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0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54960" y="2540254"/>
            <a:ext cx="28241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i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0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b="1" i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0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821" y="3429000"/>
            <a:ext cx="386590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মোহাইমেনুল</a:t>
            </a:r>
            <a:r>
              <a:rPr 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endParaRPr lang="en-US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135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বিএসসি</a:t>
            </a:r>
            <a:r>
              <a:rPr lang="en-US" sz="135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135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অনার্স</a:t>
            </a:r>
            <a:r>
              <a:rPr lang="en-US" sz="135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sz="135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এমএসসি</a:t>
            </a:r>
            <a:r>
              <a:rPr lang="en-US" sz="135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135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উদ্ভিদবিজ্ঞান</a:t>
            </a:r>
            <a:r>
              <a:rPr lang="en-US" sz="135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13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1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15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1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ধবলগুড়ি</a:t>
            </a:r>
            <a:r>
              <a:rPr lang="en-US" sz="1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1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15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15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1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০১৭৬৩১২০৩৬৩</a:t>
            </a:r>
          </a:p>
          <a:p>
            <a:r>
              <a:rPr lang="en-US" sz="1500" b="1" i="1" dirty="0" err="1">
                <a:latin typeface="NikoshBAN" pitchFamily="2" charset="0"/>
                <a:cs typeface="NikoshBAN" pitchFamily="2" charset="0"/>
              </a:rPr>
              <a:t>ইমেইলঃ</a:t>
            </a:r>
            <a:r>
              <a:rPr lang="en-US" sz="15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1" i="1" dirty="0">
                <a:latin typeface="Arial Rounded MT Bold" pitchFamily="34" charset="0"/>
                <a:cs typeface="NikoshBAN" pitchFamily="2" charset="0"/>
              </a:rPr>
              <a:t>labu.sir.dghs@gmail.com</a:t>
            </a:r>
            <a:endParaRPr lang="en-US" sz="12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03962" y="3710525"/>
            <a:ext cx="262788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কৃষিশিক্ষা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শ্রেনিঃ </a:t>
            </a:r>
            <a:r>
              <a:rPr 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৯ম</a:t>
            </a:r>
            <a:endParaRPr lang="bn-IN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১ম</a:t>
            </a:r>
          </a:p>
          <a:p>
            <a:r>
              <a:rPr lang="bn-IN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1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2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/>
        </p:blipFill>
        <p:spPr>
          <a:xfrm>
            <a:off x="4964985" y="1284152"/>
            <a:ext cx="937259" cy="1447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83418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4724400" y="1371600"/>
            <a:ext cx="4419600" cy="5486400"/>
          </a:xfrm>
          <a:prstGeom prst="frame">
            <a:avLst>
              <a:gd name="adj1" fmla="val 440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1219200"/>
          </a:xfrm>
          <a:prstGeom prst="frame">
            <a:avLst>
              <a:gd name="adj1" fmla="val 2286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95400"/>
            <a:ext cx="4724400" cy="5562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800" y="1219200"/>
            <a:ext cx="4267200" cy="5638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9"/>
          <p:cNvSpPr/>
          <p:nvPr/>
        </p:nvSpPr>
        <p:spPr>
          <a:xfrm>
            <a:off x="228600" y="5943600"/>
            <a:ext cx="3886200" cy="914400"/>
          </a:xfrm>
          <a:prstGeom prst="mathMinu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4800600" y="5105400"/>
            <a:ext cx="3886200" cy="1752600"/>
          </a:xfrm>
          <a:prstGeom prst="mathMinu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1524000"/>
            <a:ext cx="9144000" cy="5334000"/>
          </a:xfrm>
          <a:prstGeom prst="frame">
            <a:avLst>
              <a:gd name="adj1" fmla="val 6626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1524000"/>
          </a:xfrm>
          <a:prstGeom prst="frame">
            <a:avLst>
              <a:gd name="adj1" fmla="val 19959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048000"/>
            <a:ext cx="8458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11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>
                <a:latin typeface="NikoshBAN" pitchFamily="2" charset="0"/>
                <a:cs typeface="NikoshBAN" pitchFamily="2" charset="0"/>
              </a:rPr>
              <a:t>সংরক্ষণ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048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-</a:t>
            </a: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xit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Effect transition="out" filter="plus(in)">
                                      <p:cBhvr>
                                        <p:cTn id="12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9144000" cy="1676400"/>
          </a:xfrm>
          <a:prstGeom prst="frame">
            <a:avLst>
              <a:gd name="adj1" fmla="val 15018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7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7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1676400"/>
            <a:ext cx="9144000" cy="5181600"/>
          </a:xfrm>
          <a:prstGeom prst="frame">
            <a:avLst>
              <a:gd name="adj1" fmla="val 4948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-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শর্তসমূহ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পদ্ধতিগুলো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শস্যবীজ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D1CD-F040-4500-93CE-9B4FD45A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সংরক্ষণ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AA2F0-77BB-41A2-ADBE-8A1759251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88" y="2270196"/>
            <a:ext cx="8229600" cy="4525963"/>
          </a:xfrm>
        </p:spPr>
        <p:txBody>
          <a:bodyPr/>
          <a:lstStyle/>
          <a:p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প্রক্রিয়াজাতকরণ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নিয়ন্ত্রন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বিপণন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যাবতীয়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সুষ্ঠভাবে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করাকেই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18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143000"/>
          </a:xfrm>
          <a:prstGeom prst="frame">
            <a:avLst>
              <a:gd name="adj1" fmla="val 16931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49704"/>
            <a:ext cx="85344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শর্তসমূহ</a:t>
            </a:r>
            <a:endParaRPr lang="en-US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-76200" y="1295400"/>
            <a:ext cx="9144000" cy="5562600"/>
          </a:xfrm>
          <a:prstGeom prst="frame">
            <a:avLst>
              <a:gd name="adj1" fmla="val 5577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৩।বীজ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প্রক্রিয়াজাতকরণ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আর্দ্রতা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জীবনীশক্তি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৯।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বিপণন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524000"/>
          </a:xfrm>
          <a:prstGeom prst="frame">
            <a:avLst>
              <a:gd name="adj1" fmla="val 20807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30480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উৎপাদন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1676400"/>
            <a:ext cx="9144000" cy="5181600"/>
          </a:xfrm>
          <a:prstGeom prst="frame">
            <a:avLst>
              <a:gd name="adj1" fmla="val 6799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057400"/>
            <a:ext cx="8382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শস্য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উৎপাদনের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নিম্নোক্ত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বিষয়গুলো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দরকার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কেবল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জন্যই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নির্বাচিত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আশপাশের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জমিতে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নিদির্ষ্ট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জাতের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আবাদ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উৎপাদনের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নির্ভরযোগ্য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চারা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বৃদ্ধিকালে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ভিন্ন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জাতের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ফেলা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ক্ষেত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পরিদর্শন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যাতে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(ক)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আগাছা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দমন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(খ)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ভিন্ন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জাতের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তোলা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ও (গ)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রোগবালাই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পোকা-মাকড়ের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উপদ্রব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পরিপক্বতার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দৃষ্টি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৭।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পরিষ্কার-পরিচ্ছন্নভাবে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কাটা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মাড়াই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ঝাড়া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524000"/>
          </a:xfrm>
          <a:prstGeom prst="frame">
            <a:avLst>
              <a:gd name="adj1" fmla="val 25424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304800"/>
            <a:ext cx="87630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0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40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40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40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40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0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1524000"/>
            <a:ext cx="9144000" cy="5334000"/>
          </a:xfrm>
          <a:prstGeom prst="frame">
            <a:avLst>
              <a:gd name="adj1" fmla="val 7613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দীর্ঘায়ু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পোকার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আক্রমণ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রক্ষার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বীজকে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বীজকে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মৌসুমে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নিমিত্তে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আর্দ্রতাকে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১২%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নামিয়ে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আবশ্যক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(১)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স্বাভাবিক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বাতাসে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(২)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উত্তপ্ত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বাতাসে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(১)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আর্দ্রতার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(২)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বাতাসের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আর্দ্রতার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(৩)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বাতাসে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(৪)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পরিমানের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(১)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শুকালে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যেমন-বীজের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জীবনীশক্তি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হ্রাস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পরিমিত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দক্ষতার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শুকালে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সর্বোচ্চ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দীর্ঘকাল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আর্থিক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লাভের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524000"/>
          </a:xfrm>
          <a:prstGeom prst="frame">
            <a:avLst>
              <a:gd name="adj1" fmla="val 21312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469612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200" b="1" dirty="0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প্রক্রিয়াজাতকরণ</a:t>
            </a:r>
            <a:r>
              <a:rPr lang="en-US" sz="3200" b="1" dirty="0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3200" b="1" dirty="0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200" b="1" dirty="0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নিয়ন্ত্রণ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ighlight>
                <a:srgbClr val="C0C0C0"/>
              </a:highligh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1676400"/>
            <a:ext cx="9144000" cy="5181600"/>
          </a:xfrm>
          <a:prstGeom prst="frame">
            <a:avLst>
              <a:gd name="adj1" fmla="val 6527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981200"/>
            <a:ext cx="838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প্রক্রিয়াজাতকরণঃ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কাটার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দানাকে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বপনের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উন্নতমান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ক্ষমতাকে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বজায়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সর্বপ্রকার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পরিচর্যাকে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প্রক্রিয়াজাতকরণ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</a:t>
            </a:r>
            <a:endParaRPr lang="as-IN" sz="2000" dirty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সুষ্ঠভাবে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প্রক্রিয়াজাত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সুফল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-</a:t>
            </a:r>
            <a:endParaRPr lang="as-IN" sz="2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বিশুদ্ধতা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পায়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আকর্ষণীয়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বাড়ে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নিয়ন্ত্রণঃ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কৃষিতাত্ত্বিক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কলাকৌশল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না,সঠিকভাবে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কর্তন,মাড়াই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ঝাড়ায়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না,সঠিকভাবে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শুকিয়ে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নিদিষ্ট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আর্দ্রতায়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আনা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নিয়ন্ত্রণের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নমুনার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(১)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বিশুদ্ধ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(২)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ঘাসের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(৩)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শস্যের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ও (৪)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বিশুদ্ধতা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676400"/>
          </a:xfrm>
          <a:prstGeom prst="frame">
            <a:avLst>
              <a:gd name="adj1" fmla="val 22571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45720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আর্দ্রতা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পরীক্ষাঃ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1828800"/>
            <a:ext cx="9144000" cy="5029200"/>
          </a:xfrm>
          <a:prstGeom prst="frame">
            <a:avLst>
              <a:gd name="adj1" fmla="val 7540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পরীক্ষাঃ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নমুনা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গজায়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আদ্রররতা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পরীক্ষাঃ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আদ্রর্তা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তাতে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কতটুকু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আদ্রর্তা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জানার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পদ্ধতিকে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আদ্রর্তা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নিম্নোক্ত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        	        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নমুনা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নমুনা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শুকানোর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ওজন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সূত্রঃ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আর্দ্রতার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                                                                            ×১০০</a:t>
            </a:r>
          </a:p>
          <a:p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	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নমুনা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ওজন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3810000" y="5486400"/>
            <a:ext cx="4114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267200" y="1371600"/>
            <a:ext cx="5105400" cy="3733800"/>
          </a:xfrm>
          <a:prstGeom prst="roundRect">
            <a:avLst>
              <a:gd name="adj" fmla="val 14030"/>
            </a:avLst>
          </a:prstGeom>
          <a:blipFill>
            <a:blip r:embed="rId2"/>
            <a:stretch>
              <a:fillRect/>
            </a:stretch>
          </a:blipFill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04800" y="1371600"/>
            <a:ext cx="4953000" cy="3810000"/>
          </a:xfrm>
          <a:prstGeom prst="roundRect">
            <a:avLst>
              <a:gd name="adj" fmla="val 20729"/>
            </a:avLst>
          </a:prstGeom>
          <a:blipFill>
            <a:blip r:embed="rId3"/>
            <a:stretch>
              <a:fillRect/>
            </a:stretch>
          </a:blipFill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ame 1"/>
          <p:cNvSpPr/>
          <p:nvPr/>
        </p:nvSpPr>
        <p:spPr>
          <a:xfrm>
            <a:off x="0" y="0"/>
            <a:ext cx="9144000" cy="1066800"/>
          </a:xfrm>
          <a:prstGeom prst="frame">
            <a:avLst>
              <a:gd name="adj1" fmla="val 3096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5334000"/>
            <a:ext cx="9144000" cy="1524000"/>
          </a:xfrm>
          <a:prstGeom prst="frame">
            <a:avLst>
              <a:gd name="adj1" fmla="val 2265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আর্দ্রতার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-228600"/>
            <a:ext cx="9144000" cy="1676400"/>
          </a:xfrm>
          <a:prstGeom prst="frame">
            <a:avLst>
              <a:gd name="adj1" fmla="val 25054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জীবনীশক্তি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বিপণন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1600200"/>
            <a:ext cx="9144000" cy="5257800"/>
          </a:xfrm>
          <a:prstGeom prst="frame">
            <a:avLst>
              <a:gd name="adj1" fmla="val 8927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133601"/>
            <a:ext cx="82296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জীবনীশক্তি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পরীক্ষাঃ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গজানোর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প্রতিকুল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প্রতিকুল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গজাবে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জীবনীশক্তি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প্রতীয়মান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v"/>
            </a:pP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বিপণনঃ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বিপণন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সংগ্রহ,প্যাকেজ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বিক্রিপূর্ব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সংরক্ষণ,বিজ্ঞপ্তি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বিক্রি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কাজকে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এককথায়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বিপণন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বিপণনকালে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ক্রেতাকদের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নিম্নোক্ত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-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(১)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জাত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নির্ধারণ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(২)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জীবনকাল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(৩)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নির্ধারণ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(৪)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উৎপাদনকারী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সংস্থার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(৫)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অনুমোদনপ্রাপ্ত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প্রত্যায়িত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(৬) 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অনুমোদন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সংস্থার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(৭)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(৮)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বপনের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(৯)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বিশুদ্ধতার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(১০) 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(১১)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আদ্রর্তা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(১২)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মূল্য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endParaRPr lang="en-US" sz="16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676400"/>
          </a:xfrm>
          <a:prstGeom prst="frame">
            <a:avLst>
              <a:gd name="adj1" fmla="val 16696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45720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গুরুত্ব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1905000"/>
            <a:ext cx="9144000" cy="4953000"/>
          </a:xfrm>
          <a:prstGeom prst="frame">
            <a:avLst>
              <a:gd name="adj1" fmla="val 4324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গুরুত্বঃ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ভীষণ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অনুভুতিপ্রবল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বাছাই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মাড়াই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পরিবহনকালেই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ইঁদুর,পাখি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ছত্রাক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আর্দ্রতা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ইত্যাদির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ধুলাবালি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নুড়ি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গুণাগুণ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গুণুগতমান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বীজকে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সেগুলো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সতর্ক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হওয়া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3CC3-0500-4B5D-857E-07BEBA67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53E02-5372-4F03-A2CC-0603B8013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চটের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বস্তার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গোলায়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ডোলে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পলিথিন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ব্যাগে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মটকায়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সংরক্ষন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509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959F5-BEAD-40AA-84EA-0D2A7FBA8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62D415-20A9-4B10-B860-1D9473B06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0" y="1700963"/>
            <a:ext cx="7822630" cy="4351338"/>
          </a:xfrm>
        </p:spPr>
      </p:pic>
    </p:spTree>
    <p:extLst>
      <p:ext uri="{BB962C8B-B14F-4D97-AF65-F5344CB8AC3E}">
        <p14:creationId xmlns:p14="http://schemas.microsoft.com/office/powerpoint/2010/main" val="1047848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E9CFA-35CC-42C6-A93C-ECA612ADA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F0517B-9DEF-463C-9AC3-C4637F8B6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50752"/>
            <a:ext cx="7886700" cy="4101084"/>
          </a:xfrm>
        </p:spPr>
      </p:pic>
    </p:spTree>
    <p:extLst>
      <p:ext uri="{BB962C8B-B14F-4D97-AF65-F5344CB8AC3E}">
        <p14:creationId xmlns:p14="http://schemas.microsoft.com/office/powerpoint/2010/main" val="2164332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9841C-DC3E-4C64-AAE6-3136A4AA7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897312-448A-49AC-B084-101C5A9ED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651571"/>
            <a:ext cx="3200400" cy="4870939"/>
          </a:xfrm>
        </p:spPr>
      </p:pic>
    </p:spTree>
    <p:extLst>
      <p:ext uri="{BB962C8B-B14F-4D97-AF65-F5344CB8AC3E}">
        <p14:creationId xmlns:p14="http://schemas.microsoft.com/office/powerpoint/2010/main" val="41524439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A6FE-605E-461A-B7FA-756AEBB71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713D0F-9AD9-4C10-8425-514983E26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50" y="1899444"/>
            <a:ext cx="6616700" cy="4203700"/>
          </a:xfrm>
        </p:spPr>
      </p:pic>
    </p:spTree>
    <p:extLst>
      <p:ext uri="{BB962C8B-B14F-4D97-AF65-F5344CB8AC3E}">
        <p14:creationId xmlns:p14="http://schemas.microsoft.com/office/powerpoint/2010/main" val="922496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2968-FBE2-4A76-9785-CEE53712B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601143-69DD-4256-BB11-55BFF5BEA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51" y="1825625"/>
            <a:ext cx="6973298" cy="4351338"/>
          </a:xfrm>
        </p:spPr>
      </p:pic>
    </p:spTree>
    <p:extLst>
      <p:ext uri="{BB962C8B-B14F-4D97-AF65-F5344CB8AC3E}">
        <p14:creationId xmlns:p14="http://schemas.microsoft.com/office/powerpoint/2010/main" val="3290646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295400"/>
          </a:xfrm>
          <a:prstGeom prst="frame">
            <a:avLst>
              <a:gd name="adj1" fmla="val 2080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cap="all" dirty="0">
              <a:ln w="9000" cmpd="sng">
                <a:solidFill>
                  <a:srgbClr val="002060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7000" y="1447800"/>
            <a:ext cx="4419600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4724400"/>
            <a:ext cx="9144000" cy="2133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en-US" sz="36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36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পদ্ধতিগুলো</a:t>
            </a:r>
            <a:r>
              <a:rPr lang="en-US" sz="36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752600"/>
          </a:xfrm>
          <a:prstGeom prst="frame">
            <a:avLst>
              <a:gd name="adj1" fmla="val 2373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981200"/>
            <a:ext cx="9144000" cy="4876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শুকানো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Font typeface="Wingdings" pitchFamily="2" charset="2"/>
              <a:buChar char="v"/>
            </a:pP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পরিমিত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তাপে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দক্ষতার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শুকালে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বীজের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আর্দ্রতা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cap="all" dirty="0">
                <a:ln w="9000" cmpd="sng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1295400"/>
          </a:xfrm>
          <a:prstGeom prst="frame">
            <a:avLst>
              <a:gd name="adj1" fmla="val 2336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4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ln w="1778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4648200"/>
            <a:ext cx="9144000" cy="2209800"/>
          </a:xfrm>
          <a:prstGeom prst="fram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আশেপাশে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খুঁজে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3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1447800"/>
            <a:ext cx="4572000" cy="304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0" y="0"/>
            <a:ext cx="9144000" cy="7086600"/>
          </a:xfrm>
          <a:prstGeom prst="bevel">
            <a:avLst>
              <a:gd name="adj" fmla="val 5751"/>
            </a:avLst>
          </a:prstGeom>
          <a:blipFill>
            <a:blip r:embed="rId2"/>
            <a:stretch>
              <a:fillRect/>
            </a:stretch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8435" y="2684280"/>
            <a:ext cx="8147130" cy="1489440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20000"/>
                <a:gd name="adj2" fmla="val 0"/>
              </a:avLst>
            </a:prstTxWarp>
            <a:spAutoFit/>
            <a:scene3d>
              <a:camera prst="perspectiveBelow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hardEdg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err="1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66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spc="50" dirty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66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spc="50" dirty="0" err="1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66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highlight>
                  <a:srgbClr val="C0C0C0"/>
                </a:highligh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spc="50" dirty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FF0066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highlight>
                <a:srgbClr val="C0C0C0"/>
              </a:highligh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</TotalTime>
  <Words>971</Words>
  <Application>Microsoft Office PowerPoint</Application>
  <PresentationFormat>On-screen Show (4:3)</PresentationFormat>
  <Paragraphs>108</Paragraphs>
  <Slides>24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Rounded MT Bold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বীজ সংরক্ষণ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বীজ সংরক্ষণ পদ্ধতিঃ</vt:lpstr>
      <vt:lpstr>বীজ সংরক্ষণ পদ্ধতি</vt:lpstr>
      <vt:lpstr>বীজ সংরক্ষণ পদ্ধতি</vt:lpstr>
      <vt:lpstr>বীজ সংরক্ষণ পদ্ধতি</vt:lpstr>
      <vt:lpstr>বীজ সংরক্ষণ পদ্ধতি</vt:lpstr>
      <vt:lpstr>বীজ সংরক্ষণ পদ্ধতি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</dc:creator>
  <cp:lastModifiedBy>Mohai Menul</cp:lastModifiedBy>
  <cp:revision>188</cp:revision>
  <dcterms:created xsi:type="dcterms:W3CDTF">2025-07-25T03:19:18Z</dcterms:created>
  <dcterms:modified xsi:type="dcterms:W3CDTF">2026-04-07T06:22:11Z</dcterms:modified>
</cp:coreProperties>
</file>