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2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5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2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5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6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4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99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0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5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1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08DC-F4F0-436A-AF57-B748B65F11C9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8DF55-C5D7-43BC-AD07-3CB16DE96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1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7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" y="220440"/>
            <a:ext cx="11813457" cy="6377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337" y="1640506"/>
            <a:ext cx="8553587" cy="321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0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" y="169285"/>
            <a:ext cx="11987981" cy="6546130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53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9222" y="3897513"/>
            <a:ext cx="6706513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Nazmul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Hossain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Shaid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Gafur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Govt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3200" i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i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rimary School.</a:t>
            </a:r>
          </a:p>
          <a:p>
            <a:pPr algn="ctr"/>
            <a:r>
              <a:rPr lang="en-US" sz="3200" i="1" dirty="0" err="1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Paikgaccha,Khulna</a:t>
            </a:r>
            <a:endParaRPr lang="en-US" sz="3200" i="1" dirty="0" smtClean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2720" y="423230"/>
            <a:ext cx="4738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i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i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Identity</a:t>
            </a:r>
            <a:endParaRPr lang="en-US" sz="6000" i="1" u="sng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15786" y="3022046"/>
            <a:ext cx="55192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Class:Three</a:t>
            </a:r>
            <a:endParaRPr lang="en-US" sz="3200" i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Subject:English</a:t>
            </a:r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for today</a:t>
            </a:r>
          </a:p>
          <a:p>
            <a:pPr algn="ctr"/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Unit:3    Lessons:1</a:t>
            </a:r>
          </a:p>
          <a:p>
            <a:pPr algn="ctr"/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Todays lessons: Simple Commands,. </a:t>
            </a:r>
          </a:p>
          <a:p>
            <a:pPr algn="ctr"/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Page: 35</a:t>
            </a:r>
          </a:p>
          <a:p>
            <a:pPr algn="ctr"/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Time:50 minutes</a:t>
            </a:r>
            <a:r>
              <a:rPr lang="en-US" sz="32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i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BAFF71AC-61B2-4D03-6500-00E20E129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1" y="169285"/>
            <a:ext cx="3788418" cy="346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43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1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6043" y="593562"/>
            <a:ext cx="5386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6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4156" y="1239893"/>
            <a:ext cx="5124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to…..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6043" y="2479786"/>
            <a:ext cx="7737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1.3.1 Carry out commands and instructions in everyday life with appropriate gesture.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8959" y="4176201"/>
            <a:ext cx="6454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1.3.2 Respond to request properly.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60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8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72663" y="340157"/>
            <a:ext cx="4030270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What can you see</a:t>
            </a:r>
            <a:r>
              <a:rPr lang="en-US" sz="28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?</a:t>
            </a:r>
            <a:endParaRPr lang="en-US" sz="280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86077" y="2606939"/>
            <a:ext cx="529538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learn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932177" y="3888387"/>
            <a:ext cx="46564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commands.</a:t>
            </a:r>
            <a:endParaRPr lang="en-US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5674" y="885941"/>
            <a:ext cx="8220001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guess what we are going to learn today?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4"/>
          <a:stretch/>
        </p:blipFill>
        <p:spPr>
          <a:xfrm>
            <a:off x="547422" y="2275720"/>
            <a:ext cx="2256503" cy="3714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278" y="2979475"/>
            <a:ext cx="2260795" cy="3714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677" y="3581712"/>
            <a:ext cx="1893839" cy="27276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38114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74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84" y="1016355"/>
            <a:ext cx="9763432" cy="53696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36042" y="215790"/>
            <a:ext cx="1864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42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8554" y="319038"/>
            <a:ext cx="6218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English book </a:t>
            </a:r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page- 35</a:t>
            </a:r>
            <a:endParaRPr lang="en-US" sz="3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31" y="1038489"/>
            <a:ext cx="4436707" cy="549795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30" y="1038489"/>
            <a:ext cx="4436707" cy="549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505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49935 -0.0057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61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4018" y="259387"/>
            <a:ext cx="2905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meaning</a:t>
            </a:r>
            <a:endParaRPr lang="en-US" sz="3600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8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0480" y="3625661"/>
            <a:ext cx="1772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Together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2941" y="5374393"/>
            <a:ext cx="1755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Straight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487" y="4785942"/>
            <a:ext cx="105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340" y="3808247"/>
            <a:ext cx="1440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Mouth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664898"/>
            <a:ext cx="1538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Upright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658" y="4528786"/>
            <a:ext cx="1135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0605" y="1601621"/>
            <a:ext cx="202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 out.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6551" y="2679942"/>
            <a:ext cx="1810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 in.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32252" y="1721394"/>
            <a:ext cx="105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429" y="5666780"/>
            <a:ext cx="1046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34805" y="2616138"/>
            <a:ext cx="105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2769" y="3723971"/>
            <a:ext cx="1059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Heel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600" y="1484707"/>
            <a:ext cx="1864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8449" y="5845991"/>
            <a:ext cx="2314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chest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05559" y="4602613"/>
            <a:ext cx="1370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98127" y="1438461"/>
            <a:ext cx="1839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শারীরিক কসরত/ব্যায়াম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95825" y="2689421"/>
            <a:ext cx="1666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সোজা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86430" y="5712478"/>
            <a:ext cx="981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7598" y="3767391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একত্রে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69824" y="3768460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17378" y="2836051"/>
            <a:ext cx="1947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শ্বাস বন্ধ রাখা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48162" y="1674936"/>
            <a:ext cx="1600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শ্বাস নেওয়া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7779" y="4833204"/>
            <a:ext cx="807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68915" y="3828567"/>
            <a:ext cx="695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524510" y="1714222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53273" y="2607843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03833" y="3688955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গোড়ালি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53229" y="5493496"/>
            <a:ext cx="125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35448" y="4536668"/>
            <a:ext cx="922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664431" y="1701947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6051646" y="2922067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9918769" y="1884626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6170883" y="1859254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1612854" y="2850530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1586129" y="5789364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1573794" y="4964693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1624282" y="3953784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6036088" y="5590496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6021765" y="4705042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>
            <a:off x="6021765" y="3862898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9858355" y="4758904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>
            <a:off x="9991677" y="3935267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10022947" y="2792213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9763451" y="6004567"/>
            <a:ext cx="490954" cy="243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582439" y="4426084"/>
            <a:ext cx="1650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পুনরাবৃত্তি করা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339719" y="5678436"/>
            <a:ext cx="1934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বুকের নিচের অংশ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6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82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0464" y="979459"/>
            <a:ext cx="4182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head upright.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62" y="738346"/>
            <a:ext cx="2238776" cy="580290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604646" y="1264821"/>
            <a:ext cx="1828713" cy="29498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511217" y="1630344"/>
            <a:ext cx="1828713" cy="29498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2880800" y="4281571"/>
            <a:ext cx="1828712" cy="254677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922023" y="2712764"/>
            <a:ext cx="1828713" cy="29498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2511216" y="5794749"/>
            <a:ext cx="1828713" cy="77521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902441" y="4792168"/>
            <a:ext cx="1696838" cy="411119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910428" y="3526200"/>
            <a:ext cx="1522931" cy="14986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940057" y="3990191"/>
            <a:ext cx="1493302" cy="5999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63742" y="2410065"/>
            <a:ext cx="4261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body straight.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8225" y="1483617"/>
            <a:ext cx="3122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to the front.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68768" y="3159531"/>
            <a:ext cx="3945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arms down.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09512" y="3683639"/>
            <a:ext cx="5902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arms palms facing in.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60953" y="4299021"/>
            <a:ext cx="6288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hands and fingers straight.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57445" y="4938574"/>
            <a:ext cx="443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knees straight.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3723" y="5633287"/>
            <a:ext cx="443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heels together.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6212" y="413770"/>
            <a:ext cx="607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1.Listen and repeat the commands given below.</a:t>
            </a:r>
            <a:endParaRPr lang="en-US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1301" y="83286"/>
            <a:ext cx="3442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commands.</a:t>
            </a:r>
            <a:endParaRPr lang="en-US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96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80707" y="311452"/>
            <a:ext cx="5205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Breathing exercise commands.</a:t>
            </a:r>
            <a:endParaRPr lang="en-US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40457" y="1465296"/>
            <a:ext cx="4485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mouth closed.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688" y="2421311"/>
            <a:ext cx="5665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 your hands on lower chest.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57773" y="4459416"/>
            <a:ext cx="202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 out.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5537" y="3571493"/>
            <a:ext cx="1810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 in.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5" r="63583" b="7400"/>
          <a:stretch/>
        </p:blipFill>
        <p:spPr>
          <a:xfrm>
            <a:off x="8045922" y="471947"/>
            <a:ext cx="2616912" cy="592885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6335214" y="1871709"/>
            <a:ext cx="2037594" cy="1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486530" y="2674300"/>
            <a:ext cx="1659034" cy="25869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73377" y="5660610"/>
            <a:ext cx="2037594" cy="1"/>
          </a:xfrm>
          <a:prstGeom prst="straightConnector1">
            <a:avLst/>
          </a:prstGeom>
          <a:ln w="38100">
            <a:solidFill>
              <a:srgbClr val="E749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80883" y="5333898"/>
            <a:ext cx="443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your heels together.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389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7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07" y="9395"/>
            <a:ext cx="11185742" cy="617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559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209</Words>
  <Application>Microsoft Office PowerPoint</Application>
  <PresentationFormat>Custom</PresentationFormat>
  <Paragraphs>67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Shapna</dc:creator>
  <cp:lastModifiedBy>WALTON</cp:lastModifiedBy>
  <cp:revision>39</cp:revision>
  <dcterms:created xsi:type="dcterms:W3CDTF">2026-03-08T07:39:09Z</dcterms:created>
  <dcterms:modified xsi:type="dcterms:W3CDTF">2026-07-05T15:18:32Z</dcterms:modified>
</cp:coreProperties>
</file>