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0790238" cy="658336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432" y="-90"/>
      </p:cViewPr>
      <p:guideLst>
        <p:guide orient="horz" pos="2074"/>
        <p:guide pos="339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268" y="2045110"/>
            <a:ext cx="9171702" cy="14111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8536" y="3730572"/>
            <a:ext cx="7553167" cy="1682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0FC7-538D-4BD0-9084-977B7604C2F3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1464-C001-4C29-8C71-F09AECACD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0FC7-538D-4BD0-9084-977B7604C2F3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1464-C001-4C29-8C71-F09AECACD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355" y="4230421"/>
            <a:ext cx="9171702" cy="130752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2355" y="2790311"/>
            <a:ext cx="9171702" cy="144011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0FC7-538D-4BD0-9084-977B7604C2F3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1464-C001-4C29-8C71-F09AECACD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6924" y="1475161"/>
            <a:ext cx="5638649" cy="4169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5410" y="1475161"/>
            <a:ext cx="5640523" cy="4169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0FC7-538D-4BD0-9084-977B7604C2F3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1464-C001-4C29-8C71-F09AECACD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12" y="263640"/>
            <a:ext cx="9711214" cy="10972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512" y="1473637"/>
            <a:ext cx="4767562" cy="6141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512" y="2087779"/>
            <a:ext cx="4767562" cy="379305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81292" y="1473637"/>
            <a:ext cx="4769435" cy="6141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81292" y="2087779"/>
            <a:ext cx="4769435" cy="379305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0FC7-538D-4BD0-9084-977B7604C2F3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1464-C001-4C29-8C71-F09AECACD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0FC7-538D-4BD0-9084-977B7604C2F3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1464-C001-4C29-8C71-F09AECACD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0FC7-538D-4BD0-9084-977B7604C2F3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1464-C001-4C29-8C71-F09AECACD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12" y="262116"/>
            <a:ext cx="3549914" cy="11155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8683" y="262116"/>
            <a:ext cx="6032043" cy="561871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9512" y="1377630"/>
            <a:ext cx="3549914" cy="45032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0FC7-538D-4BD0-9084-977B7604C2F3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1464-C001-4C29-8C71-F09AECACD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4962" y="4608354"/>
            <a:ext cx="6474143" cy="5440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14962" y="588236"/>
            <a:ext cx="6474143" cy="39500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14962" y="5152397"/>
            <a:ext cx="6474143" cy="7726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0FC7-538D-4BD0-9084-977B7604C2F3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1464-C001-4C29-8C71-F09AECACD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0FC7-538D-4BD0-9084-977B7604C2F3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1464-C001-4C29-8C71-F09AECACD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1648" y="252972"/>
            <a:ext cx="2864284" cy="539165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24" y="252972"/>
            <a:ext cx="8414887" cy="53916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0FC7-538D-4BD0-9084-977B7604C2F3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F1464-C001-4C29-8C71-F09AECACDCC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512" y="263640"/>
            <a:ext cx="9711214" cy="1097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512" y="1536119"/>
            <a:ext cx="9711214" cy="43447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512" y="6101803"/>
            <a:ext cx="2517722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B0FC7-538D-4BD0-9084-977B7604C2F3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665" y="6101803"/>
            <a:ext cx="3416909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33004" y="6101803"/>
            <a:ext cx="2517722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F1464-C001-4C29-8C71-F09AECACDCC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19881"/>
            <a:ext cx="10576719" cy="57912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28625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Custom</PresentationFormat>
  <Paragraphs>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</cp:revision>
  <dcterms:created xsi:type="dcterms:W3CDTF">2026-07-05T13:48:09Z</dcterms:created>
  <dcterms:modified xsi:type="dcterms:W3CDTF">2026-07-05T13:59:11Z</dcterms:modified>
</cp:coreProperties>
</file>