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3" r:id="rId2"/>
    <p:sldId id="272" r:id="rId3"/>
    <p:sldId id="256" r:id="rId4"/>
    <p:sldId id="27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0080" y="6736727"/>
            <a:ext cx="10021351" cy="1176159"/>
          </a:xfrm>
        </p:spPr>
        <p:txBody>
          <a:bodyPr>
            <a:normAutofit/>
          </a:bodyPr>
          <a:lstStyle>
            <a:lvl1pPr marL="0" indent="0" algn="l">
              <a:buNone/>
              <a:defRPr sz="3500">
                <a:solidFill>
                  <a:schemeClr val="tx2"/>
                </a:solidFill>
              </a:defRPr>
            </a:lvl1pPr>
            <a:lvl2pPr marL="725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2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8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7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3478" y="4176388"/>
            <a:ext cx="12756180" cy="2390889"/>
          </a:xfrm>
          <a:effectLst/>
        </p:spPr>
        <p:txBody>
          <a:bodyPr>
            <a:noAutofit/>
          </a:bodyPr>
          <a:lstStyle>
            <a:lvl1pPr marL="1015999" indent="-725714" algn="l">
              <a:defRPr sz="8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2032000" y="975360"/>
            <a:ext cx="11379200" cy="46329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4569" y="2896864"/>
            <a:ext cx="10607406" cy="3231128"/>
          </a:xfrm>
          <a:effectLst/>
        </p:spPr>
        <p:txBody>
          <a:bodyPr anchor="b"/>
          <a:lstStyle>
            <a:lvl1pPr algn="r">
              <a:defRPr sz="73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5445" y="6143348"/>
            <a:ext cx="10614212" cy="1113947"/>
          </a:xfrm>
        </p:spPr>
        <p:txBody>
          <a:bodyPr anchor="t"/>
          <a:lstStyle>
            <a:lvl1pPr marL="0" indent="0" algn="r">
              <a:buNone/>
              <a:defRPr sz="3200">
                <a:solidFill>
                  <a:schemeClr val="tx2"/>
                </a:solidFill>
              </a:defRPr>
            </a:lvl1pPr>
            <a:lvl2pPr marL="72571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42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14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285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56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28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7999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570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031998" y="975359"/>
            <a:ext cx="5949696" cy="46329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8258048" y="975360"/>
            <a:ext cx="5949696" cy="46329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0" y="975360"/>
            <a:ext cx="5949696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55906" y="1867103"/>
            <a:ext cx="5949696" cy="3657600"/>
          </a:xfrm>
        </p:spPr>
        <p:txBody>
          <a:bodyPr>
            <a:normAutofit/>
          </a:bodyPr>
          <a:lstStyle>
            <a:lvl1pPr>
              <a:defRPr sz="2900"/>
            </a:lvl1pPr>
            <a:lvl2pPr>
              <a:defRPr sz="29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1870" y="975360"/>
            <a:ext cx="5949696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marL="0" lvl="0" indent="0" algn="ctr" defTabSz="1451427" rtl="0" eaLnBrk="1" latinLnBrk="0" hangingPunct="1">
              <a:spcBef>
                <a:spcPct val="20000"/>
              </a:spcBef>
              <a:spcAft>
                <a:spcPts val="476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2" y="1865376"/>
            <a:ext cx="5949696" cy="3657600"/>
          </a:xfrm>
        </p:spPr>
        <p:txBody>
          <a:bodyPr>
            <a:normAutofit/>
          </a:bodyPr>
          <a:lstStyle>
            <a:lvl1pPr>
              <a:defRPr sz="2900"/>
            </a:lvl1pPr>
            <a:lvl2pPr>
              <a:defRPr sz="29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1725" y="2946401"/>
            <a:ext cx="6464151" cy="1677991"/>
          </a:xfrm>
          <a:effectLst/>
        </p:spPr>
        <p:txBody>
          <a:bodyPr anchor="b">
            <a:noAutofit/>
          </a:bodyPr>
          <a:lstStyle>
            <a:lvl1pPr marL="362857" indent="-362857" algn="l">
              <a:defRPr sz="44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6250" y="975360"/>
            <a:ext cx="7141484" cy="6526307"/>
          </a:xfrm>
        </p:spPr>
        <p:txBody>
          <a:bodyPr anchor="ctr"/>
          <a:lstStyle>
            <a:lvl1pPr>
              <a:defRPr sz="35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12471" y="4663736"/>
            <a:ext cx="6024284" cy="2852691"/>
          </a:xfrm>
        </p:spPr>
        <p:txBody>
          <a:bodyPr/>
          <a:lstStyle>
            <a:lvl1pPr marL="0" indent="0">
              <a:buNone/>
              <a:defRPr sz="22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955867" y="1524000"/>
            <a:ext cx="73152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3200"/>
            </a:lvl1pPr>
            <a:lvl2pPr marL="725714" indent="0">
              <a:buNone/>
              <a:defRPr sz="4400"/>
            </a:lvl2pPr>
            <a:lvl3pPr marL="1451427" indent="0">
              <a:buNone/>
              <a:defRPr sz="3800"/>
            </a:lvl3pPr>
            <a:lvl4pPr marL="2177141" indent="0">
              <a:buNone/>
              <a:defRPr sz="3200"/>
            </a:lvl4pPr>
            <a:lvl5pPr marL="2902854" indent="0">
              <a:buNone/>
              <a:defRPr sz="3200"/>
            </a:lvl5pPr>
            <a:lvl6pPr marL="3628568" indent="0">
              <a:buNone/>
              <a:defRPr sz="3200"/>
            </a:lvl6pPr>
            <a:lvl7pPr marL="4354281" indent="0">
              <a:buNone/>
              <a:defRPr sz="3200"/>
            </a:lvl7pPr>
            <a:lvl8pPr marL="5079995" indent="0">
              <a:buNone/>
              <a:defRPr sz="3200"/>
            </a:lvl8pPr>
            <a:lvl9pPr marL="5805708" indent="0">
              <a:buNone/>
              <a:defRPr sz="3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0688" y="1347315"/>
            <a:ext cx="6567314" cy="2884027"/>
          </a:xfrm>
        </p:spPr>
        <p:txBody>
          <a:bodyPr anchor="b"/>
          <a:lstStyle>
            <a:lvl1pPr marL="290285" indent="-290285">
              <a:buFont typeface="Georgia" pitchFamily="18" charset="0"/>
              <a:buChar char="*"/>
              <a:defRPr sz="25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921" y="5952561"/>
            <a:ext cx="11348512" cy="1524000"/>
          </a:xfrm>
        </p:spPr>
        <p:txBody>
          <a:bodyPr anchor="b">
            <a:noAutofit/>
          </a:bodyPr>
          <a:lstStyle>
            <a:lvl1pPr algn="l">
              <a:defRPr sz="73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6667" y="975359"/>
            <a:ext cx="11379200" cy="46329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51125" y="502023"/>
            <a:ext cx="365760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09535" y="975360"/>
            <a:ext cx="8585399" cy="65263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16256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256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88070" y="5829557"/>
            <a:ext cx="11577797" cy="1524000"/>
          </a:xfrm>
          <a:prstGeom prst="rect">
            <a:avLst/>
          </a:prstGeom>
          <a:effectLst/>
        </p:spPr>
        <p:txBody>
          <a:bodyPr vert="horz" lIns="145143" tIns="72571" rIns="145143" bIns="72571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0" y="976347"/>
            <a:ext cx="11379200" cy="4632960"/>
          </a:xfrm>
          <a:prstGeom prst="rect">
            <a:avLst/>
          </a:prstGeom>
        </p:spPr>
        <p:txBody>
          <a:bodyPr vert="horz" lIns="145143" tIns="72571" rIns="145143" bIns="7257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0" y="8229601"/>
            <a:ext cx="4470400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r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8229601"/>
            <a:ext cx="5960535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l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333" y="8229601"/>
            <a:ext cx="3251200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ctr">
              <a:defRPr sz="1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507999" indent="-507999" algn="r" defTabSz="1451427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73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2857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70856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06284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41713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06169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41597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20568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28568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107539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1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7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14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85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56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28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79995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570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0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0864" y="7136131"/>
            <a:ext cx="2015136" cy="202449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9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3256" y="7772399"/>
            <a:ext cx="1312744" cy="131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288" y="7168877"/>
            <a:ext cx="2017712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8702" y="7772400"/>
            <a:ext cx="1367297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7346" y="7119938"/>
            <a:ext cx="2017712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430" y="7119938"/>
            <a:ext cx="2017712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400" y="7653611"/>
            <a:ext cx="1499524" cy="1504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3670" y="7185502"/>
            <a:ext cx="2017712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288" y="7081838"/>
            <a:ext cx="2017712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5656" y="7391400"/>
            <a:ext cx="1659402" cy="1664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5120" y="7696199"/>
            <a:ext cx="1470880" cy="1475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9667" y="7391400"/>
            <a:ext cx="1709121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0733" y="7095000"/>
            <a:ext cx="2017712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7109" y="7848600"/>
            <a:ext cx="1291336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8888" y="7543799"/>
            <a:ext cx="1677111" cy="1682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611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63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8</cp:revision>
  <dcterms:created xsi:type="dcterms:W3CDTF">2006-08-16T00:00:00Z</dcterms:created>
  <dcterms:modified xsi:type="dcterms:W3CDTF">2026-07-05T13:40:58Z</dcterms:modified>
</cp:coreProperties>
</file>