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8" r:id="rId2"/>
    <p:sldId id="269" r:id="rId3"/>
    <p:sldId id="256" r:id="rId4"/>
    <p:sldId id="270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20080" y="6736727"/>
            <a:ext cx="10021351" cy="1176159"/>
          </a:xfrm>
        </p:spPr>
        <p:txBody>
          <a:bodyPr>
            <a:normAutofit/>
          </a:bodyPr>
          <a:lstStyle>
            <a:lvl1pPr marL="0" indent="0" algn="l">
              <a:buNone/>
              <a:defRPr sz="3500">
                <a:solidFill>
                  <a:schemeClr val="tx2"/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3478" y="4176388"/>
            <a:ext cx="12756180" cy="2390889"/>
          </a:xfrm>
          <a:effectLst/>
        </p:spPr>
        <p:txBody>
          <a:bodyPr>
            <a:noAutofit/>
          </a:bodyPr>
          <a:lstStyle>
            <a:lvl1pPr marL="1015999" indent="-725714" algn="l">
              <a:defRPr sz="8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2032000" y="975360"/>
            <a:ext cx="11379200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4569" y="2896864"/>
            <a:ext cx="10607406" cy="3231128"/>
          </a:xfrm>
          <a:effectLst/>
        </p:spPr>
        <p:txBody>
          <a:bodyPr anchor="b"/>
          <a:lstStyle>
            <a:lvl1pPr algn="r">
              <a:defRPr sz="73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95445" y="6143348"/>
            <a:ext cx="10614212" cy="1113947"/>
          </a:xfrm>
        </p:spPr>
        <p:txBody>
          <a:bodyPr anchor="t"/>
          <a:lstStyle>
            <a:lvl1pPr marL="0" indent="0" algn="r">
              <a:buNone/>
              <a:defRPr sz="3200">
                <a:solidFill>
                  <a:schemeClr val="tx2"/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031998" y="975359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8258048" y="975360"/>
            <a:ext cx="5949696" cy="46329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5906" y="1867103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1870" y="975360"/>
            <a:ext cx="5949696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3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marL="0" lvl="0" indent="0" algn="ctr" defTabSz="1451427" rtl="0" eaLnBrk="1" latinLnBrk="0" hangingPunct="1">
              <a:spcBef>
                <a:spcPct val="20000"/>
              </a:spcBef>
              <a:spcAft>
                <a:spcPts val="476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7822" y="1865376"/>
            <a:ext cx="5949696" cy="3657600"/>
          </a:xfrm>
        </p:spPr>
        <p:txBody>
          <a:bodyPr>
            <a:normAutofit/>
          </a:bodyPr>
          <a:lstStyle>
            <a:lvl1pPr>
              <a:defRPr sz="2900"/>
            </a:lvl1pPr>
            <a:lvl2pPr>
              <a:defRPr sz="29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1725" y="2946401"/>
            <a:ext cx="6464151" cy="1677991"/>
          </a:xfrm>
          <a:effectLst/>
        </p:spPr>
        <p:txBody>
          <a:bodyPr anchor="b">
            <a:noAutofit/>
          </a:bodyPr>
          <a:lstStyle>
            <a:lvl1pPr marL="362857" indent="-362857" algn="l">
              <a:defRPr sz="44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66250" y="975360"/>
            <a:ext cx="7141484" cy="6526307"/>
          </a:xfrm>
        </p:spPr>
        <p:txBody>
          <a:bodyPr anchor="ctr"/>
          <a:lstStyle>
            <a:lvl1pPr>
              <a:defRPr sz="35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12471" y="4663736"/>
            <a:ext cx="6024284" cy="2852691"/>
          </a:xfrm>
        </p:spPr>
        <p:txBody>
          <a:bodyPr/>
          <a:lstStyle>
            <a:lvl1pPr marL="0" indent="0">
              <a:buNone/>
              <a:defRPr sz="22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55893"/>
            <a:ext cx="16256000" cy="3988107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6256000" cy="5155893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53641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955867" y="1524000"/>
            <a:ext cx="7315200" cy="4170408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32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60688" y="1347315"/>
            <a:ext cx="6567314" cy="2884027"/>
          </a:xfrm>
        </p:spPr>
        <p:txBody>
          <a:bodyPr anchor="b"/>
          <a:lstStyle>
            <a:lvl1pPr marL="290285" indent="-290285">
              <a:buFont typeface="Georgia" pitchFamily="18" charset="0"/>
              <a:buChar char="*"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2921" y="5952561"/>
            <a:ext cx="11348512" cy="1524000"/>
          </a:xfrm>
        </p:spPr>
        <p:txBody>
          <a:bodyPr anchor="b">
            <a:noAutofit/>
          </a:bodyPr>
          <a:lstStyle>
            <a:lvl1pPr algn="l">
              <a:defRPr sz="73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86667" y="975359"/>
            <a:ext cx="11379200" cy="463296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51125" y="502023"/>
            <a:ext cx="3657600" cy="6984452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09535" y="975360"/>
            <a:ext cx="8585399" cy="65263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807200"/>
            <a:ext cx="16256000" cy="23368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6256000" cy="6807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5024405"/>
            <a:ext cx="16256000" cy="304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2133600"/>
            <a:ext cx="16256000" cy="68072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88070" y="5829557"/>
            <a:ext cx="11577797" cy="1524000"/>
          </a:xfrm>
          <a:prstGeom prst="rect">
            <a:avLst/>
          </a:prstGeom>
          <a:effectLst/>
        </p:spPr>
        <p:txBody>
          <a:bodyPr vert="horz" lIns="145143" tIns="72571" rIns="145143" bIns="72571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0" y="976347"/>
            <a:ext cx="11379200" cy="4632960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0" y="8229601"/>
            <a:ext cx="44704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r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2799" y="8229601"/>
            <a:ext cx="5960535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l">
              <a:defRPr sz="17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73333" y="8229601"/>
            <a:ext cx="3251200" cy="486833"/>
          </a:xfrm>
          <a:prstGeom prst="rect">
            <a:avLst/>
          </a:prstGeom>
        </p:spPr>
        <p:txBody>
          <a:bodyPr vert="horz" lIns="145143" tIns="72571" rIns="145143" bIns="72571" rtlCol="0" anchor="ctr"/>
          <a:lstStyle>
            <a:lvl1pPr algn="ctr">
              <a:defRPr sz="19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507999" indent="-507999" algn="r" defTabSz="1451427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73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285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70856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3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306284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41713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5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0616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641597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120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628568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107539" indent="-290285" algn="l" defTabSz="1451427" rtl="0" eaLnBrk="1" latinLnBrk="0" hangingPunct="1">
        <a:spcBef>
          <a:spcPct val="20000"/>
        </a:spcBef>
        <a:spcAft>
          <a:spcPts val="476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2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3705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" y="0"/>
            <a:ext cx="16256000" cy="9067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000" y="7167502"/>
            <a:ext cx="2032000" cy="20414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313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8474" y="7100888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7400" y="7602628"/>
            <a:ext cx="1498600" cy="1503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4508" y="8001000"/>
            <a:ext cx="1121492" cy="112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54798" y="7100888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6491" y="7830589"/>
            <a:ext cx="1417058" cy="142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95021" y="7696200"/>
            <a:ext cx="1443299" cy="1447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9238" y="7100888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6005" y="7136910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223" y="7161603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95223" y="7166452"/>
            <a:ext cx="2036762" cy="204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848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30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5</cp:revision>
  <dcterms:created xsi:type="dcterms:W3CDTF">2006-08-16T00:00:00Z</dcterms:created>
  <dcterms:modified xsi:type="dcterms:W3CDTF">2026-07-03T15:05:47Z</dcterms:modified>
</cp:coreProperties>
</file>