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30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>
        <p:scale>
          <a:sx n="89" d="100"/>
          <a:sy n="89" d="100"/>
        </p:scale>
        <p:origin x="846" y="6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43000" y="1122363"/>
            <a:ext cx="6858000" cy="2387600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9/11/2025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2207847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9/11/2025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2037251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45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9/11/2025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5530633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9/11/2025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2920316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9/11/2025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2997781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9/11/2025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8949408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9/11/2025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0721467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9/11/2025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67508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9/11/2025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7108320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9/11/2025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6698203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9/11/2025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5750395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9/11/2025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2760030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31" r:id="rId1"/>
    <p:sldLayoutId id="2147483732" r:id="rId2"/>
    <p:sldLayoutId id="2147483733" r:id="rId3"/>
    <p:sldLayoutId id="2147483734" r:id="rId4"/>
    <p:sldLayoutId id="2147483735" r:id="rId5"/>
    <p:sldLayoutId id="2147483736" r:id="rId6"/>
    <p:sldLayoutId id="2147483737" r:id="rId7"/>
    <p:sldLayoutId id="2147483738" r:id="rId8"/>
    <p:sldLayoutId id="2147483739" r:id="rId9"/>
    <p:sldLayoutId id="2147483740" r:id="rId10"/>
    <p:sldLayoutId id="2147483741" r:id="rId11"/>
  </p:sldLayoutIdLst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.jpe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24189280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70400" y="1447800"/>
            <a:ext cx="4673600" cy="5410200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447800"/>
            <a:ext cx="4343400" cy="5410200"/>
          </a:xfrm>
          <a:prstGeom prst="rect">
            <a:avLst/>
          </a:prstGeom>
        </p:spPr>
      </p:pic>
      <p:sp>
        <p:nvSpPr>
          <p:cNvPr id="4" name="Down Arrow 3"/>
          <p:cNvSpPr/>
          <p:nvPr/>
        </p:nvSpPr>
        <p:spPr>
          <a:xfrm>
            <a:off x="228600" y="76201"/>
            <a:ext cx="8915400" cy="1293606"/>
          </a:xfrm>
          <a:prstGeom prst="downArrow">
            <a:avLst/>
          </a:prstGeom>
          <a:blipFill>
            <a:blip r:embed="rId4"/>
            <a:tile tx="0" ty="0" sx="100000" sy="100000" flip="none" algn="tl"/>
          </a:blip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 b="1" dirty="0" err="1" smtClean="0">
                <a:solidFill>
                  <a:srgbClr val="C0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মহান</a:t>
            </a:r>
            <a:r>
              <a:rPr lang="en-US" sz="2000" b="1" dirty="0" smtClean="0">
                <a:solidFill>
                  <a:srgbClr val="C0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000" b="1" dirty="0" err="1" smtClean="0">
                <a:solidFill>
                  <a:srgbClr val="C0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বিজয়</a:t>
            </a:r>
            <a:r>
              <a:rPr lang="en-US" sz="2000" b="1" dirty="0" smtClean="0">
                <a:solidFill>
                  <a:srgbClr val="C0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000" b="1" dirty="0" err="1" smtClean="0">
                <a:solidFill>
                  <a:srgbClr val="C0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দিবস</a:t>
            </a:r>
            <a:r>
              <a:rPr lang="en-US" sz="2000" b="1" dirty="0" smtClean="0">
                <a:solidFill>
                  <a:srgbClr val="C0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২০২৩ </a:t>
            </a:r>
            <a:r>
              <a:rPr lang="en-US" sz="2000" b="1" dirty="0" err="1" smtClean="0">
                <a:solidFill>
                  <a:srgbClr val="C0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কুচকাওয়াজে</a:t>
            </a:r>
            <a:r>
              <a:rPr lang="en-US" sz="2000" b="1" dirty="0" smtClean="0">
                <a:solidFill>
                  <a:srgbClr val="C0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000" b="1" dirty="0" err="1" smtClean="0">
                <a:solidFill>
                  <a:srgbClr val="C0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বাগমারা</a:t>
            </a:r>
            <a:r>
              <a:rPr lang="en-US" sz="2000" b="1" dirty="0" smtClean="0">
                <a:solidFill>
                  <a:srgbClr val="C0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000" b="1" dirty="0" err="1" smtClean="0">
                <a:solidFill>
                  <a:srgbClr val="C0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উচ্চ</a:t>
            </a:r>
            <a:r>
              <a:rPr lang="en-US" sz="2000" b="1" dirty="0" smtClean="0">
                <a:solidFill>
                  <a:srgbClr val="C0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000" b="1" dirty="0" err="1" smtClean="0">
                <a:solidFill>
                  <a:srgbClr val="C0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বিদ্যালয়</a:t>
            </a:r>
            <a:r>
              <a:rPr lang="en-US" sz="2000" b="1" dirty="0" smtClean="0">
                <a:solidFill>
                  <a:srgbClr val="C0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000" b="1" dirty="0" err="1" smtClean="0">
                <a:solidFill>
                  <a:srgbClr val="C0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স্কাউটস</a:t>
            </a:r>
            <a:r>
              <a:rPr lang="en-US" sz="2000" b="1" dirty="0" smtClean="0">
                <a:solidFill>
                  <a:srgbClr val="C0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000" b="1" dirty="0" err="1" smtClean="0">
                <a:solidFill>
                  <a:srgbClr val="C0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কৃতিত্ব</a:t>
            </a:r>
            <a:r>
              <a:rPr lang="en-US" sz="2000" b="1" dirty="0" smtClean="0">
                <a:solidFill>
                  <a:srgbClr val="C0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000" b="1" dirty="0" err="1" smtClean="0">
                <a:solidFill>
                  <a:srgbClr val="C0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অর্জন</a:t>
            </a:r>
            <a:r>
              <a:rPr lang="en-US" sz="2000" b="1" dirty="0" smtClean="0">
                <a:solidFill>
                  <a:srgbClr val="C0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000" b="1" dirty="0" err="1" smtClean="0">
                <a:solidFill>
                  <a:srgbClr val="C0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করেন</a:t>
            </a:r>
            <a:r>
              <a:rPr lang="en-US" sz="2000" b="1" dirty="0" smtClean="0">
                <a:solidFill>
                  <a:srgbClr val="C0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000" b="1" dirty="0" err="1" smtClean="0">
                <a:solidFill>
                  <a:srgbClr val="C0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এবং</a:t>
            </a:r>
            <a:r>
              <a:rPr lang="en-US" sz="2000" b="1" dirty="0" smtClean="0">
                <a:solidFill>
                  <a:srgbClr val="C0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000" b="1" dirty="0" err="1" smtClean="0">
                <a:solidFill>
                  <a:srgbClr val="C0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উপজেলা</a:t>
            </a:r>
            <a:r>
              <a:rPr lang="en-US" sz="2000" b="1" dirty="0" smtClean="0">
                <a:solidFill>
                  <a:srgbClr val="C0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000" b="1" dirty="0" err="1" smtClean="0">
                <a:solidFill>
                  <a:srgbClr val="C0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নির্বাহী</a:t>
            </a:r>
            <a:r>
              <a:rPr lang="en-US" sz="2000" b="1" dirty="0" smtClean="0">
                <a:solidFill>
                  <a:srgbClr val="C0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000" b="1" dirty="0" err="1" smtClean="0">
                <a:solidFill>
                  <a:srgbClr val="C0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অফিসার</a:t>
            </a:r>
            <a:r>
              <a:rPr lang="en-US" sz="2000" b="1" dirty="0" smtClean="0">
                <a:solidFill>
                  <a:srgbClr val="C0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000" b="1" dirty="0" err="1" smtClean="0">
                <a:solidFill>
                  <a:srgbClr val="C0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জনাব</a:t>
            </a:r>
            <a:r>
              <a:rPr lang="en-US" sz="2000" b="1" dirty="0" smtClean="0">
                <a:solidFill>
                  <a:srgbClr val="C0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000" b="1" dirty="0" err="1" smtClean="0">
                <a:solidFill>
                  <a:srgbClr val="C0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এহসান</a:t>
            </a:r>
            <a:r>
              <a:rPr lang="en-US" sz="2000" b="1" dirty="0" smtClean="0">
                <a:solidFill>
                  <a:srgbClr val="C0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000" b="1" dirty="0" err="1" smtClean="0">
                <a:solidFill>
                  <a:srgbClr val="C0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মুরাদের</a:t>
            </a:r>
            <a:r>
              <a:rPr lang="en-US" sz="2000" b="1" dirty="0" smtClean="0">
                <a:solidFill>
                  <a:srgbClr val="C0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000" b="1" dirty="0" err="1" smtClean="0">
                <a:solidFill>
                  <a:srgbClr val="C0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হাত</a:t>
            </a:r>
            <a:r>
              <a:rPr lang="en-US" sz="2000" b="1" dirty="0" smtClean="0">
                <a:solidFill>
                  <a:srgbClr val="C0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000" b="1" dirty="0" err="1" smtClean="0">
                <a:solidFill>
                  <a:srgbClr val="C0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থেকে</a:t>
            </a:r>
            <a:r>
              <a:rPr lang="en-US" sz="2000" b="1" dirty="0" smtClean="0">
                <a:solidFill>
                  <a:srgbClr val="C0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000" b="1" dirty="0" err="1" smtClean="0">
                <a:solidFill>
                  <a:srgbClr val="C0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সম্মাননা</a:t>
            </a:r>
            <a:r>
              <a:rPr lang="en-US" sz="2000" b="1" dirty="0" smtClean="0">
                <a:solidFill>
                  <a:srgbClr val="C0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000" b="1" dirty="0" err="1" smtClean="0">
                <a:solidFill>
                  <a:srgbClr val="C0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গ্রহন</a:t>
            </a:r>
            <a:endParaRPr lang="en-US" sz="2000" b="1" dirty="0">
              <a:solidFill>
                <a:srgbClr val="C0000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6371082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76800" y="1143000"/>
            <a:ext cx="4267200" cy="5715000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143000"/>
            <a:ext cx="4800600" cy="5715000"/>
          </a:xfrm>
          <a:prstGeom prst="rect">
            <a:avLst/>
          </a:prstGeom>
        </p:spPr>
      </p:pic>
      <p:sp>
        <p:nvSpPr>
          <p:cNvPr id="4" name="Heart 3"/>
          <p:cNvSpPr/>
          <p:nvPr/>
        </p:nvSpPr>
        <p:spPr>
          <a:xfrm>
            <a:off x="304800" y="0"/>
            <a:ext cx="8534400" cy="1143000"/>
          </a:xfrm>
          <a:prstGeom prst="heart">
            <a:avLst/>
          </a:prstGeom>
          <a:solidFill>
            <a:srgbClr val="00B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b="1" dirty="0" err="1" smtClean="0">
                <a:solidFill>
                  <a:srgbClr val="FFFF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নিজ</a:t>
            </a:r>
            <a:r>
              <a:rPr lang="en-US" sz="2800" b="1" dirty="0" smtClean="0">
                <a:solidFill>
                  <a:srgbClr val="FFFF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800" b="1" dirty="0" err="1" smtClean="0">
                <a:solidFill>
                  <a:srgbClr val="FFFF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বিদ্যালয়</a:t>
            </a:r>
            <a:r>
              <a:rPr lang="en-US" sz="2800" b="1" dirty="0" smtClean="0">
                <a:solidFill>
                  <a:srgbClr val="FFFF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800" b="1" dirty="0" err="1" smtClean="0">
                <a:solidFill>
                  <a:srgbClr val="FFFF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বৃক্ষরোপন</a:t>
            </a:r>
            <a:r>
              <a:rPr lang="en-US" sz="2800" b="1" dirty="0" smtClean="0">
                <a:solidFill>
                  <a:srgbClr val="FFFF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800" b="1" dirty="0" err="1" smtClean="0">
                <a:solidFill>
                  <a:srgbClr val="FFFF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কর্মসূচীতে</a:t>
            </a:r>
            <a:r>
              <a:rPr lang="en-US" sz="2800" b="1" dirty="0" smtClean="0">
                <a:solidFill>
                  <a:srgbClr val="FFFF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800" b="1" dirty="0" err="1" smtClean="0">
                <a:solidFill>
                  <a:srgbClr val="FFFF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অংশগ্রহণ</a:t>
            </a:r>
            <a:endParaRPr lang="en-US" sz="2800" b="1" dirty="0">
              <a:solidFill>
                <a:srgbClr val="FFFF0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865081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00600" y="1066800"/>
            <a:ext cx="4343400" cy="5791200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200" y="1066800"/>
            <a:ext cx="4724400" cy="4933950"/>
          </a:xfrm>
          <a:prstGeom prst="rect">
            <a:avLst/>
          </a:prstGeom>
        </p:spPr>
      </p:pic>
      <p:sp>
        <p:nvSpPr>
          <p:cNvPr id="4" name="Snip Same Side Corner Rectangle 3"/>
          <p:cNvSpPr/>
          <p:nvPr/>
        </p:nvSpPr>
        <p:spPr>
          <a:xfrm>
            <a:off x="304800" y="0"/>
            <a:ext cx="8686800" cy="990600"/>
          </a:xfrm>
          <a:prstGeom prst="snip2SameRect">
            <a:avLst/>
          </a:prstGeom>
          <a:gradFill flip="none" rotWithShape="1">
            <a:gsLst>
              <a:gs pos="0">
                <a:schemeClr val="lt1">
                  <a:shade val="30000"/>
                  <a:satMod val="115000"/>
                </a:schemeClr>
              </a:gs>
              <a:gs pos="50000">
                <a:schemeClr val="lt1">
                  <a:shade val="67500"/>
                  <a:satMod val="115000"/>
                </a:schemeClr>
              </a:gs>
              <a:gs pos="100000">
                <a:schemeClr val="lt1">
                  <a:shade val="100000"/>
                  <a:satMod val="115000"/>
                </a:schemeClr>
              </a:gs>
            </a:gsLst>
            <a:lin ang="5400000" scaled="1"/>
            <a:tileRect/>
          </a:gradFill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2000" b="1" dirty="0" err="1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উপজেলা</a:t>
            </a:r>
            <a:r>
              <a:rPr lang="en-US" sz="2000" b="1" dirty="0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000" b="1" dirty="0" err="1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নির্বাহী</a:t>
            </a:r>
            <a:r>
              <a:rPr lang="en-US" sz="2000" b="1" dirty="0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000" b="1" dirty="0" err="1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অফিসার</a:t>
            </a:r>
            <a:r>
              <a:rPr lang="en-US" sz="2000" b="1" dirty="0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000" b="1" dirty="0" err="1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জনাব</a:t>
            </a:r>
            <a:r>
              <a:rPr lang="en-US" sz="2000" b="1" dirty="0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000" b="1" dirty="0" err="1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কেএম</a:t>
            </a:r>
            <a:r>
              <a:rPr lang="en-US" sz="2000" b="1" dirty="0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000" b="1" dirty="0" err="1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ইয়াছির</a:t>
            </a:r>
            <a:r>
              <a:rPr lang="en-US" sz="2000" b="1" dirty="0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000" b="1" dirty="0" err="1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আরাফাতের</a:t>
            </a:r>
            <a:r>
              <a:rPr lang="en-US" sz="2000" b="1" dirty="0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000" b="1" dirty="0" err="1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সাথে</a:t>
            </a:r>
            <a:r>
              <a:rPr lang="en-US" sz="2000" b="1" dirty="0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000" b="1" dirty="0" err="1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স্কাউটদের</a:t>
            </a:r>
            <a:r>
              <a:rPr lang="en-US" sz="2000" b="1" dirty="0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000" b="1" dirty="0" err="1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নিয়ে</a:t>
            </a:r>
            <a:r>
              <a:rPr lang="en-US" sz="2000" b="1" dirty="0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000" b="1" dirty="0" err="1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বাগমারা</a:t>
            </a:r>
            <a:r>
              <a:rPr lang="en-US" sz="2000" b="1" dirty="0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000" b="1" dirty="0" err="1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বাজারে</a:t>
            </a:r>
            <a:r>
              <a:rPr lang="en-US" sz="2000" b="1" dirty="0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000" b="1" dirty="0" err="1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জনসাধারণকে</a:t>
            </a:r>
            <a:r>
              <a:rPr lang="en-US" sz="2000" b="1" dirty="0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000" b="1" dirty="0" err="1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বিভিন্ন</a:t>
            </a:r>
            <a:r>
              <a:rPr lang="en-US" sz="2000" b="1" dirty="0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000" b="1" dirty="0" err="1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বিষয়</a:t>
            </a:r>
            <a:r>
              <a:rPr lang="en-US" sz="2000" b="1" dirty="0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000" b="1" dirty="0" err="1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সচেতনতা</a:t>
            </a:r>
            <a:r>
              <a:rPr lang="en-US" sz="2000" b="1" dirty="0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000" b="1" dirty="0" err="1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করা</a:t>
            </a:r>
            <a:r>
              <a:rPr lang="en-US" sz="2000" b="1" dirty="0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000" b="1" dirty="0" err="1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এবং</a:t>
            </a:r>
            <a:r>
              <a:rPr lang="en-US" sz="2000" b="1" dirty="0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000" b="1" dirty="0" err="1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লিপলেট</a:t>
            </a:r>
            <a:r>
              <a:rPr lang="en-US" sz="2000" b="1" dirty="0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000" b="1" dirty="0" err="1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বিতরণ</a:t>
            </a:r>
            <a:r>
              <a:rPr lang="en-US" sz="2000" b="1" dirty="0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000" b="1" dirty="0" err="1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কর্মসূচীতে</a:t>
            </a:r>
            <a:r>
              <a:rPr lang="en-US" sz="2000" b="1" dirty="0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000" b="1" dirty="0" err="1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অংশগ্রহণ</a:t>
            </a:r>
            <a:endParaRPr lang="en-US" sz="2000" b="1" dirty="0">
              <a:solidFill>
                <a:srgbClr val="00206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543780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00600" y="990600"/>
            <a:ext cx="4343400" cy="5867400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0800000">
            <a:off x="-4" y="990599"/>
            <a:ext cx="4800601" cy="5867396"/>
          </a:xfrm>
          <a:prstGeom prst="rect">
            <a:avLst/>
          </a:prstGeom>
        </p:spPr>
      </p:pic>
      <p:sp>
        <p:nvSpPr>
          <p:cNvPr id="4" name="Down Arrow Callout 3"/>
          <p:cNvSpPr/>
          <p:nvPr/>
        </p:nvSpPr>
        <p:spPr>
          <a:xfrm flipH="1">
            <a:off x="10757" y="76198"/>
            <a:ext cx="8991605" cy="1219201"/>
          </a:xfrm>
          <a:prstGeom prst="downArrowCallout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b="1" dirty="0" smtClean="0">
                <a:solidFill>
                  <a:srgbClr val="0070C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১২৬তম </a:t>
            </a:r>
            <a:r>
              <a:rPr lang="en-US" sz="2800" b="1" dirty="0" err="1" smtClean="0">
                <a:solidFill>
                  <a:srgbClr val="0070C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স্কাউট</a:t>
            </a:r>
            <a:r>
              <a:rPr lang="en-US" sz="2800" b="1" dirty="0" smtClean="0">
                <a:solidFill>
                  <a:srgbClr val="0070C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800" b="1" dirty="0" err="1" smtClean="0">
                <a:solidFill>
                  <a:srgbClr val="0070C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ইউনিট</a:t>
            </a:r>
            <a:r>
              <a:rPr lang="en-US" sz="2800" b="1" dirty="0" smtClean="0">
                <a:solidFill>
                  <a:srgbClr val="0070C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800" b="1" dirty="0" err="1" smtClean="0">
                <a:solidFill>
                  <a:srgbClr val="0070C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লিডার</a:t>
            </a:r>
            <a:r>
              <a:rPr lang="en-US" sz="2800" b="1" dirty="0" smtClean="0">
                <a:solidFill>
                  <a:srgbClr val="0070C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800" b="1" dirty="0" err="1" smtClean="0">
                <a:solidFill>
                  <a:srgbClr val="0070C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বেসিক</a:t>
            </a:r>
            <a:r>
              <a:rPr lang="en-US" sz="2800" b="1" dirty="0" smtClean="0">
                <a:solidFill>
                  <a:srgbClr val="0070C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800" b="1" dirty="0" err="1" smtClean="0">
                <a:solidFill>
                  <a:srgbClr val="0070C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কোর্সে</a:t>
            </a:r>
            <a:r>
              <a:rPr lang="en-US" sz="2800" b="1" dirty="0" smtClean="0">
                <a:solidFill>
                  <a:srgbClr val="0070C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800" b="1" dirty="0" err="1" smtClean="0">
                <a:solidFill>
                  <a:srgbClr val="0070C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প্রশিক্ষাণার্থী</a:t>
            </a:r>
            <a:r>
              <a:rPr lang="en-US" sz="2800" b="1" dirty="0" smtClean="0">
                <a:solidFill>
                  <a:srgbClr val="0070C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800" b="1" dirty="0" err="1" smtClean="0">
                <a:solidFill>
                  <a:srgbClr val="0070C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কর্তৃক</a:t>
            </a:r>
            <a:r>
              <a:rPr lang="en-US" sz="2800" b="1" dirty="0" smtClean="0">
                <a:solidFill>
                  <a:srgbClr val="0070C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800" b="1" dirty="0" err="1" smtClean="0">
                <a:solidFill>
                  <a:srgbClr val="0070C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সম্মাননা</a:t>
            </a:r>
            <a:r>
              <a:rPr lang="en-US" sz="2800" b="1" dirty="0" smtClean="0">
                <a:solidFill>
                  <a:srgbClr val="0070C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800" b="1" dirty="0" err="1" smtClean="0">
                <a:solidFill>
                  <a:srgbClr val="0070C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গ্রহণ</a:t>
            </a:r>
            <a:endParaRPr lang="en-US" sz="2800" b="1" dirty="0">
              <a:solidFill>
                <a:srgbClr val="0070C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079916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91000" y="1143000"/>
            <a:ext cx="4953000" cy="5715000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52400" y="1143000"/>
            <a:ext cx="4267200" cy="5867400"/>
          </a:xfrm>
          <a:prstGeom prst="rect">
            <a:avLst/>
          </a:prstGeom>
        </p:spPr>
      </p:pic>
      <p:sp>
        <p:nvSpPr>
          <p:cNvPr id="4" name="Snip Diagonal Corner Rectangle 3"/>
          <p:cNvSpPr/>
          <p:nvPr/>
        </p:nvSpPr>
        <p:spPr>
          <a:xfrm>
            <a:off x="228600" y="76200"/>
            <a:ext cx="8763000" cy="990600"/>
          </a:xfrm>
          <a:prstGeom prst="snip2DiagRect">
            <a:avLst/>
          </a:prstGeom>
          <a:gradFill flip="none" rotWithShape="1">
            <a:gsLst>
              <a:gs pos="0">
                <a:schemeClr val="accent1">
                  <a:tint val="66000"/>
                  <a:satMod val="160000"/>
                </a:schemeClr>
              </a:gs>
              <a:gs pos="50000">
                <a:schemeClr val="accent1">
                  <a:tint val="44500"/>
                  <a:satMod val="160000"/>
                </a:schemeClr>
              </a:gs>
              <a:gs pos="100000">
                <a:schemeClr val="accent1">
                  <a:tint val="23500"/>
                  <a:satMod val="160000"/>
                </a:schemeClr>
              </a:gs>
            </a:gsLst>
            <a:lin ang="18900000" scaled="1"/>
            <a:tileRect/>
          </a:gra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b="1" dirty="0" smtClean="0">
                <a:solidFill>
                  <a:srgbClr val="0070C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১৩৩তম </a:t>
            </a:r>
            <a:r>
              <a:rPr lang="en-US" sz="2400" b="1" dirty="0" err="1" smtClean="0">
                <a:solidFill>
                  <a:srgbClr val="0070C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স্কাউট</a:t>
            </a:r>
            <a:r>
              <a:rPr lang="en-US" sz="2400" b="1" dirty="0" smtClean="0">
                <a:solidFill>
                  <a:srgbClr val="0070C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400" b="1" dirty="0" err="1" smtClean="0">
                <a:solidFill>
                  <a:srgbClr val="0070C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ইউনিট</a:t>
            </a:r>
            <a:r>
              <a:rPr lang="en-US" sz="2400" b="1" dirty="0" smtClean="0">
                <a:solidFill>
                  <a:srgbClr val="0070C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400" b="1" dirty="0" err="1" smtClean="0">
                <a:solidFill>
                  <a:srgbClr val="0070C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লিডার</a:t>
            </a:r>
            <a:r>
              <a:rPr lang="en-US" sz="2400" b="1" dirty="0" smtClean="0">
                <a:solidFill>
                  <a:srgbClr val="0070C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400" b="1" dirty="0" err="1" smtClean="0">
                <a:solidFill>
                  <a:srgbClr val="0070C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বেসিক</a:t>
            </a:r>
            <a:r>
              <a:rPr lang="en-US" sz="2400" b="1" dirty="0" smtClean="0">
                <a:solidFill>
                  <a:srgbClr val="0070C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400" b="1" dirty="0" err="1" smtClean="0">
                <a:solidFill>
                  <a:srgbClr val="0070C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কোর্স</a:t>
            </a:r>
            <a:r>
              <a:rPr lang="en-US" sz="2400" b="1" dirty="0" smtClean="0">
                <a:solidFill>
                  <a:srgbClr val="0070C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400" b="1" dirty="0" err="1" smtClean="0">
                <a:solidFill>
                  <a:srgbClr val="0070C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লালমাই</a:t>
            </a:r>
            <a:r>
              <a:rPr lang="en-US" sz="2400" b="1" dirty="0" smtClean="0">
                <a:solidFill>
                  <a:srgbClr val="0070C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400" b="1" dirty="0" err="1" smtClean="0">
                <a:solidFill>
                  <a:srgbClr val="0070C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সরকারি</a:t>
            </a:r>
            <a:r>
              <a:rPr lang="en-US" sz="2400" b="1" dirty="0" smtClean="0">
                <a:solidFill>
                  <a:srgbClr val="0070C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400" b="1" dirty="0" err="1" smtClean="0">
                <a:solidFill>
                  <a:srgbClr val="0070C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কলেজে</a:t>
            </a:r>
            <a:r>
              <a:rPr lang="en-US" sz="2400" b="1" dirty="0" smtClean="0">
                <a:solidFill>
                  <a:srgbClr val="0070C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400" b="1" dirty="0" err="1" smtClean="0">
                <a:solidFill>
                  <a:srgbClr val="0070C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প্রশিক্ষক</a:t>
            </a:r>
            <a:r>
              <a:rPr lang="en-US" sz="2400" b="1" dirty="0" smtClean="0">
                <a:solidFill>
                  <a:srgbClr val="0070C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400" b="1" dirty="0" err="1" smtClean="0">
                <a:solidFill>
                  <a:srgbClr val="0070C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হিসেবে</a:t>
            </a:r>
            <a:r>
              <a:rPr lang="en-US" sz="2400" b="1" dirty="0" smtClean="0">
                <a:solidFill>
                  <a:srgbClr val="0070C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400" b="1" dirty="0" err="1" smtClean="0">
                <a:solidFill>
                  <a:srgbClr val="0070C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উপজেলা</a:t>
            </a:r>
            <a:r>
              <a:rPr lang="en-US" sz="2400" b="1" dirty="0" smtClean="0">
                <a:solidFill>
                  <a:srgbClr val="0070C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400" b="1" dirty="0" err="1" smtClean="0">
                <a:solidFill>
                  <a:srgbClr val="0070C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নির্বাহী</a:t>
            </a:r>
            <a:r>
              <a:rPr lang="en-US" sz="2400" b="1" dirty="0" smtClean="0">
                <a:solidFill>
                  <a:srgbClr val="0070C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400" b="1" dirty="0" err="1" smtClean="0">
                <a:solidFill>
                  <a:srgbClr val="0070C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অফিসার</a:t>
            </a:r>
            <a:r>
              <a:rPr lang="en-US" sz="2400" b="1" dirty="0" smtClean="0">
                <a:solidFill>
                  <a:srgbClr val="0070C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400" b="1" dirty="0" err="1" smtClean="0">
                <a:solidFill>
                  <a:srgbClr val="0070C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জনাব</a:t>
            </a:r>
            <a:r>
              <a:rPr lang="en-US" sz="2400" b="1" dirty="0" smtClean="0">
                <a:solidFill>
                  <a:srgbClr val="0070C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400" b="1" dirty="0" err="1" smtClean="0">
                <a:solidFill>
                  <a:srgbClr val="0070C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সুভাশিষ</a:t>
            </a:r>
            <a:r>
              <a:rPr lang="en-US" sz="2400" b="1" dirty="0" smtClean="0">
                <a:solidFill>
                  <a:srgbClr val="0070C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400" b="1" dirty="0" err="1" smtClean="0">
                <a:solidFill>
                  <a:srgbClr val="0070C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ঘোষ</a:t>
            </a:r>
            <a:r>
              <a:rPr lang="en-US" sz="2400" b="1" dirty="0" smtClean="0">
                <a:solidFill>
                  <a:srgbClr val="0070C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400" b="1" dirty="0" err="1" smtClean="0">
                <a:solidFill>
                  <a:srgbClr val="0070C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এর</a:t>
            </a:r>
            <a:r>
              <a:rPr lang="en-US" sz="2400" b="1" dirty="0" smtClean="0">
                <a:solidFill>
                  <a:srgbClr val="0070C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400" b="1" dirty="0" err="1" smtClean="0">
                <a:solidFill>
                  <a:srgbClr val="0070C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কাছ</a:t>
            </a:r>
            <a:r>
              <a:rPr lang="en-US" sz="2400" b="1" dirty="0" smtClean="0">
                <a:solidFill>
                  <a:srgbClr val="0070C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400" b="1" dirty="0" err="1" smtClean="0">
                <a:solidFill>
                  <a:srgbClr val="0070C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থেকে</a:t>
            </a:r>
            <a:r>
              <a:rPr lang="en-US" sz="2400" b="1" dirty="0" smtClean="0">
                <a:solidFill>
                  <a:srgbClr val="0070C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400" b="1" dirty="0" err="1" smtClean="0">
                <a:solidFill>
                  <a:srgbClr val="0070C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সম্মাননা</a:t>
            </a:r>
            <a:r>
              <a:rPr lang="en-US" sz="2400" b="1" dirty="0" smtClean="0">
                <a:solidFill>
                  <a:srgbClr val="0070C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400" b="1" dirty="0" err="1" smtClean="0">
                <a:solidFill>
                  <a:srgbClr val="0070C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গ্রহণ</a:t>
            </a:r>
            <a:endParaRPr lang="en-US" sz="2400" b="1" dirty="0">
              <a:solidFill>
                <a:srgbClr val="0070C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5355319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914400"/>
            <a:ext cx="9144000" cy="59436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228600" y="76200"/>
            <a:ext cx="8839200" cy="762000"/>
          </a:xfrm>
          <a:prstGeom prst="roundRect">
            <a:avLst/>
          </a:prstGeom>
          <a:solidFill>
            <a:schemeClr val="accent6">
              <a:lumMod val="75000"/>
            </a:schemeClr>
          </a:solidFill>
          <a:effectLst>
            <a:innerShdw blurRad="114300">
              <a:prstClr val="black"/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 dirty="0" err="1" smtClean="0">
                <a:solidFill>
                  <a:srgbClr val="FFFF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লালমাই</a:t>
            </a:r>
            <a:r>
              <a:rPr lang="en-US" b="1" dirty="0" smtClean="0">
                <a:solidFill>
                  <a:srgbClr val="FFFF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b="1" dirty="0" err="1" smtClean="0">
                <a:solidFill>
                  <a:srgbClr val="FFFF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উপজেলা</a:t>
            </a:r>
            <a:r>
              <a:rPr lang="en-US" b="1" dirty="0" smtClean="0">
                <a:solidFill>
                  <a:srgbClr val="FFFF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b="1" dirty="0" err="1" smtClean="0">
                <a:solidFill>
                  <a:srgbClr val="FFFF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নির্বাহী</a:t>
            </a:r>
            <a:r>
              <a:rPr lang="en-US" b="1" dirty="0" smtClean="0">
                <a:solidFill>
                  <a:srgbClr val="FFFF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b="1" dirty="0" err="1" smtClean="0">
                <a:solidFill>
                  <a:srgbClr val="FFFF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অফিসার</a:t>
            </a:r>
            <a:r>
              <a:rPr lang="en-US" b="1" dirty="0" smtClean="0">
                <a:solidFill>
                  <a:srgbClr val="FFFF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b="1" dirty="0" err="1" smtClean="0">
                <a:solidFill>
                  <a:srgbClr val="FFFF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জনাব</a:t>
            </a:r>
            <a:r>
              <a:rPr lang="en-US" b="1" dirty="0" smtClean="0">
                <a:solidFill>
                  <a:srgbClr val="FFFF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b="1" dirty="0" err="1" smtClean="0">
                <a:solidFill>
                  <a:srgbClr val="FFFF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ফৌজিয়া</a:t>
            </a:r>
            <a:r>
              <a:rPr lang="en-US" b="1" dirty="0" smtClean="0">
                <a:solidFill>
                  <a:srgbClr val="FFFF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b="1" dirty="0" err="1" smtClean="0">
                <a:solidFill>
                  <a:srgbClr val="FFFF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আফরোজ</a:t>
            </a:r>
            <a:r>
              <a:rPr lang="en-US" b="1" dirty="0" smtClean="0">
                <a:solidFill>
                  <a:srgbClr val="FFFF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b="1" dirty="0" err="1" smtClean="0">
                <a:solidFill>
                  <a:srgbClr val="FFFF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এবং</a:t>
            </a:r>
            <a:r>
              <a:rPr lang="en-US" b="1" dirty="0" smtClean="0">
                <a:solidFill>
                  <a:srgbClr val="FFFF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b="1" dirty="0" err="1" smtClean="0">
                <a:solidFill>
                  <a:srgbClr val="FFFF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ভুমি</a:t>
            </a:r>
            <a:r>
              <a:rPr lang="en-US" b="1" dirty="0" smtClean="0">
                <a:solidFill>
                  <a:srgbClr val="FFFF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b="1" dirty="0" err="1" smtClean="0">
                <a:solidFill>
                  <a:srgbClr val="FFFF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সহকারী</a:t>
            </a:r>
            <a:r>
              <a:rPr lang="en-US" b="1" dirty="0" smtClean="0">
                <a:solidFill>
                  <a:srgbClr val="FFFF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b="1" dirty="0" err="1" smtClean="0">
                <a:solidFill>
                  <a:srgbClr val="FFFF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নাসরিন</a:t>
            </a:r>
            <a:r>
              <a:rPr lang="en-US" b="1" dirty="0" smtClean="0">
                <a:solidFill>
                  <a:srgbClr val="FFFF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b="1" dirty="0" err="1" smtClean="0">
                <a:solidFill>
                  <a:srgbClr val="FFFF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সুলতানা</a:t>
            </a:r>
            <a:r>
              <a:rPr lang="en-US" b="1" dirty="0" smtClean="0">
                <a:solidFill>
                  <a:srgbClr val="FFFF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b="1" dirty="0" err="1" smtClean="0">
                <a:solidFill>
                  <a:srgbClr val="FFFF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সহ</a:t>
            </a:r>
            <a:r>
              <a:rPr lang="en-US" b="1" dirty="0" smtClean="0">
                <a:solidFill>
                  <a:srgbClr val="FFFF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b="1" dirty="0" err="1" smtClean="0">
                <a:solidFill>
                  <a:srgbClr val="FFFF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উপজেলার</a:t>
            </a:r>
            <a:r>
              <a:rPr lang="en-US" b="1" dirty="0" smtClean="0">
                <a:solidFill>
                  <a:srgbClr val="FFFF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b="1" dirty="0" err="1" smtClean="0">
                <a:solidFill>
                  <a:srgbClr val="FFFF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বিভিন্ন</a:t>
            </a:r>
            <a:r>
              <a:rPr lang="en-US" b="1" dirty="0" smtClean="0">
                <a:solidFill>
                  <a:srgbClr val="FFFF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b="1" dirty="0" err="1" smtClean="0">
                <a:solidFill>
                  <a:srgbClr val="FFFF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কর্মকর্তাদের</a:t>
            </a:r>
            <a:r>
              <a:rPr lang="en-US" b="1" dirty="0" smtClean="0">
                <a:solidFill>
                  <a:srgbClr val="FFFF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b="1" dirty="0" err="1" smtClean="0">
                <a:solidFill>
                  <a:srgbClr val="FFFF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সমন্বয়ে</a:t>
            </a:r>
            <a:r>
              <a:rPr lang="en-US" b="1" dirty="0" smtClean="0">
                <a:solidFill>
                  <a:srgbClr val="FFFF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b="1" dirty="0" err="1" smtClean="0">
                <a:solidFill>
                  <a:srgbClr val="FFFF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দুর্যোগ</a:t>
            </a:r>
            <a:r>
              <a:rPr lang="en-US" b="1" dirty="0" smtClean="0">
                <a:solidFill>
                  <a:srgbClr val="FFFF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b="1" dirty="0" err="1" smtClean="0">
                <a:solidFill>
                  <a:srgbClr val="FFFF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প্রতিরোধ</a:t>
            </a:r>
            <a:r>
              <a:rPr lang="en-US" b="1" dirty="0" smtClean="0">
                <a:solidFill>
                  <a:srgbClr val="FFFF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b="1" dirty="0" err="1" smtClean="0">
                <a:solidFill>
                  <a:srgbClr val="FFFF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ভুমিকম্প</a:t>
            </a:r>
            <a:r>
              <a:rPr lang="en-US" b="1" dirty="0" smtClean="0">
                <a:solidFill>
                  <a:srgbClr val="FFFF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ও </a:t>
            </a:r>
            <a:r>
              <a:rPr lang="en-US" b="1" dirty="0" err="1" smtClean="0">
                <a:solidFill>
                  <a:srgbClr val="FFFF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অগ্নিকান্ড</a:t>
            </a:r>
            <a:r>
              <a:rPr lang="en-US" b="1" dirty="0" smtClean="0">
                <a:solidFill>
                  <a:srgbClr val="FFFF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b="1" dirty="0" err="1" smtClean="0">
                <a:solidFill>
                  <a:srgbClr val="FFFF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মোকাবেলা</a:t>
            </a:r>
            <a:r>
              <a:rPr lang="en-US" b="1" dirty="0" smtClean="0">
                <a:solidFill>
                  <a:srgbClr val="FFFF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b="1" dirty="0" err="1" smtClean="0">
                <a:solidFill>
                  <a:srgbClr val="FFFF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করনে</a:t>
            </a:r>
            <a:r>
              <a:rPr lang="en-US" b="1" dirty="0" smtClean="0">
                <a:solidFill>
                  <a:srgbClr val="FFFF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b="1" dirty="0" err="1" smtClean="0">
                <a:solidFill>
                  <a:srgbClr val="FFFF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করণীয়</a:t>
            </a:r>
            <a:r>
              <a:rPr lang="en-US" b="1" dirty="0" smtClean="0">
                <a:solidFill>
                  <a:srgbClr val="FFFF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b="1" dirty="0" err="1" smtClean="0">
                <a:solidFill>
                  <a:srgbClr val="FFFF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সম্পর্কে</a:t>
            </a:r>
            <a:r>
              <a:rPr lang="en-US" b="1" dirty="0" smtClean="0">
                <a:solidFill>
                  <a:srgbClr val="FFFF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b="1" dirty="0" err="1" smtClean="0">
                <a:solidFill>
                  <a:srgbClr val="FFFF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মহড়ায়</a:t>
            </a:r>
            <a:r>
              <a:rPr lang="en-US" b="1" dirty="0" smtClean="0">
                <a:solidFill>
                  <a:srgbClr val="FFFF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b="1" dirty="0" err="1" smtClean="0">
                <a:solidFill>
                  <a:srgbClr val="FFFF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অংশগ্রহন</a:t>
            </a:r>
            <a:r>
              <a:rPr lang="en-US" b="1" dirty="0" smtClean="0">
                <a:solidFill>
                  <a:srgbClr val="FFFF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endParaRPr lang="en-US" b="1" dirty="0">
              <a:solidFill>
                <a:srgbClr val="FFFF0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9889229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48200" y="609600"/>
            <a:ext cx="4419600" cy="4804186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2400" y="609600"/>
            <a:ext cx="4343400" cy="4804186"/>
          </a:xfrm>
          <a:prstGeom prst="rect">
            <a:avLst/>
          </a:prstGeom>
        </p:spPr>
      </p:pic>
      <p:sp>
        <p:nvSpPr>
          <p:cNvPr id="4" name="Round Single Corner Rectangle 3"/>
          <p:cNvSpPr/>
          <p:nvPr/>
        </p:nvSpPr>
        <p:spPr>
          <a:xfrm>
            <a:off x="152400" y="0"/>
            <a:ext cx="8915400" cy="533400"/>
          </a:xfrm>
          <a:prstGeom prst="round1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চৌকশ</a:t>
            </a:r>
            <a:r>
              <a:rPr lang="en-US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ব্যান্ডদল</a:t>
            </a:r>
            <a:r>
              <a:rPr lang="en-US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নিয়ে</a:t>
            </a:r>
            <a:r>
              <a:rPr lang="en-US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বিজয়</a:t>
            </a:r>
            <a:r>
              <a:rPr lang="en-US" dirty="0" smtClean="0">
                <a:latin typeface="NikoshBAN" panose="02000000000000000000" pitchFamily="2" charset="0"/>
                <a:cs typeface="NikoshBAN" panose="02000000000000000000" pitchFamily="2" charset="0"/>
              </a:rPr>
              <a:t> দিবস-২০২৩ </a:t>
            </a:r>
            <a:r>
              <a:rPr lang="en-US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কুচকাওয়াজ</a:t>
            </a:r>
            <a:r>
              <a:rPr lang="en-US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অনুষ্ঠানে</a:t>
            </a:r>
            <a:r>
              <a:rPr lang="en-US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অংশগ্রহণ</a:t>
            </a:r>
            <a:r>
              <a:rPr lang="en-US" dirty="0" smtClean="0">
                <a:latin typeface="NikoshBAN" panose="02000000000000000000" pitchFamily="2" charset="0"/>
                <a:cs typeface="NikoshBAN" panose="02000000000000000000" pitchFamily="2" charset="0"/>
              </a:rPr>
              <a:t>(</a:t>
            </a:r>
            <a:r>
              <a:rPr lang="en-US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উপস্থিত</a:t>
            </a:r>
            <a:r>
              <a:rPr lang="en-US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ছিলেন</a:t>
            </a:r>
            <a:r>
              <a:rPr lang="en-US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জনাব</a:t>
            </a:r>
            <a:r>
              <a:rPr lang="en-US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মৌমিতা</a:t>
            </a:r>
            <a:r>
              <a:rPr lang="en-US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দাস</a:t>
            </a:r>
            <a:r>
              <a:rPr lang="en-US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উপজেলা</a:t>
            </a:r>
            <a:r>
              <a:rPr lang="en-US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নির্বাহী</a:t>
            </a:r>
            <a:r>
              <a:rPr lang="en-US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অফিসার</a:t>
            </a:r>
            <a:r>
              <a:rPr lang="en-US" dirty="0" smtClean="0">
                <a:latin typeface="NikoshBAN" panose="02000000000000000000" pitchFamily="2" charset="0"/>
                <a:cs typeface="NikoshBAN" panose="02000000000000000000" pitchFamily="2" charset="0"/>
              </a:rPr>
              <a:t> ও </a:t>
            </a:r>
            <a:r>
              <a:rPr lang="en-US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উপজেলা</a:t>
            </a:r>
            <a:r>
              <a:rPr lang="en-US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চেয়ারম্যান</a:t>
            </a:r>
            <a:r>
              <a:rPr lang="en-US" dirty="0" smtClean="0">
                <a:latin typeface="NikoshBAN" panose="02000000000000000000" pitchFamily="2" charset="0"/>
                <a:cs typeface="NikoshBAN" panose="02000000000000000000" pitchFamily="2" charset="0"/>
              </a:rPr>
              <a:t> ও </a:t>
            </a:r>
            <a:r>
              <a:rPr lang="en-US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অফিসার</a:t>
            </a:r>
            <a:r>
              <a:rPr lang="en-US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ইনচার্জ</a:t>
            </a:r>
            <a:r>
              <a:rPr lang="en-US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লালমাই</a:t>
            </a:r>
            <a:r>
              <a:rPr lang="en-US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থানা</a:t>
            </a:r>
            <a:endParaRPr lang="en-US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95974195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51</TotalTime>
  <Words>133</Words>
  <Application>Microsoft Office PowerPoint</Application>
  <PresentationFormat>On-screen Show (4:3)</PresentationFormat>
  <Paragraphs>7</Paragraphs>
  <Slides>8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8</vt:i4>
      </vt:variant>
    </vt:vector>
  </HeadingPairs>
  <TitlesOfParts>
    <vt:vector size="13" baseType="lpstr">
      <vt:lpstr>Arial</vt:lpstr>
      <vt:lpstr>Calibri</vt:lpstr>
      <vt:lpstr>Calibri Light</vt:lpstr>
      <vt:lpstr>NikoshBAN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RASEL</dc:creator>
  <cp:lastModifiedBy>RASEL</cp:lastModifiedBy>
  <cp:revision>8</cp:revision>
  <dcterms:created xsi:type="dcterms:W3CDTF">2006-08-16T00:00:00Z</dcterms:created>
  <dcterms:modified xsi:type="dcterms:W3CDTF">2025-09-11T15:43:21Z</dcterms:modified>
</cp:coreProperties>
</file>