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68" r:id="rId5"/>
    <p:sldId id="259" r:id="rId6"/>
    <p:sldId id="262" r:id="rId7"/>
    <p:sldId id="269" r:id="rId8"/>
    <p:sldId id="263" r:id="rId9"/>
    <p:sldId id="264" r:id="rId10"/>
    <p:sldId id="265" r:id="rId11"/>
    <p:sldId id="27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3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68418F-7922-426F-9789-44C11D117BC4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14A906-2B68-4963-9044-BEF02BC37F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923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00200" y="1676400"/>
            <a:ext cx="65532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 smtClean="0">
                <a:latin typeface="Snap ITC" pitchFamily="82" charset="0"/>
                <a:cs typeface="Times New Roman" pitchFamily="18" charset="0"/>
              </a:rPr>
              <a:t>Well come </a:t>
            </a:r>
            <a:r>
              <a:rPr lang="en-US" sz="6600" dirty="0">
                <a:latin typeface="Snap ITC" pitchFamily="82" charset="0"/>
                <a:cs typeface="Times New Roman" pitchFamily="18" charset="0"/>
              </a:rPr>
              <a:t>to all</a:t>
            </a:r>
            <a:endParaRPr lang="en-US" sz="6600" dirty="0">
              <a:latin typeface="Snap ITC" pitchFamily="82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76200" y="1447800"/>
            <a:ext cx="5105400" cy="34290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Md. </a:t>
            </a:r>
            <a:r>
              <a:rPr lang="en-US" sz="24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Gausul</a:t>
            </a:r>
            <a:r>
              <a:rPr lang="en-US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Haque</a:t>
            </a:r>
            <a:r>
              <a:rPr lang="en-US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Assistant teacher </a:t>
            </a:r>
            <a:endParaRPr lang="en-US" sz="2400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B.A </a:t>
            </a:r>
            <a:r>
              <a:rPr lang="en-US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(Hon’s), M.A (English),</a:t>
            </a:r>
          </a:p>
          <a:p>
            <a:pPr algn="ctr">
              <a:buNone/>
            </a:pPr>
            <a:r>
              <a:rPr lang="en-US" sz="24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Kalikapur</a:t>
            </a:r>
            <a:r>
              <a:rPr lang="en-US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Chowkuni</a:t>
            </a:r>
            <a:r>
              <a:rPr lang="en-US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High School</a:t>
            </a:r>
          </a:p>
          <a:p>
            <a:pPr algn="ctr">
              <a:buNone/>
            </a:pPr>
            <a:r>
              <a:rPr lang="en-US" sz="24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Koyra</a:t>
            </a:r>
            <a:r>
              <a:rPr lang="en-US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Khulna. </a:t>
            </a:r>
            <a:endParaRPr lang="en-US" sz="24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lowchart: Alternate Process 5"/>
          <p:cNvSpPr/>
          <p:nvPr/>
        </p:nvSpPr>
        <p:spPr>
          <a:xfrm>
            <a:off x="5562600" y="1524000"/>
            <a:ext cx="3200400" cy="3429000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Class: Nine-Ten</a:t>
            </a:r>
          </a:p>
          <a:p>
            <a:pPr algn="ctr">
              <a:buNone/>
            </a:pP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Subject: English</a:t>
            </a:r>
          </a:p>
          <a:p>
            <a:pPr algn="ctr">
              <a:buNone/>
            </a:pP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Topic: U-5, L-2</a:t>
            </a:r>
          </a:p>
          <a:p>
            <a:pPr algn="ctr">
              <a:buNone/>
            </a:pP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Time: 40 Minutes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/>
        </p:nvSpPr>
        <p:spPr>
          <a:xfrm>
            <a:off x="2552700" y="1295400"/>
            <a:ext cx="40386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endParaRPr lang="en-US" dirty="0"/>
          </a:p>
        </p:txBody>
      </p:sp>
      <p:sp>
        <p:nvSpPr>
          <p:cNvPr id="8" name="Flowchart: Terminator 7"/>
          <p:cNvSpPr/>
          <p:nvPr/>
        </p:nvSpPr>
        <p:spPr>
          <a:xfrm>
            <a:off x="2438400" y="381000"/>
            <a:ext cx="3733800" cy="6858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ab 2\Desktop\Uzzal Sarker Batch-1 (Morning) 02.02.2025\national 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28600"/>
            <a:ext cx="7010400" cy="5181600"/>
          </a:xfrm>
          <a:prstGeom prst="rect">
            <a:avLst/>
          </a:prstGeom>
          <a:noFill/>
        </p:spPr>
      </p:pic>
      <p:sp>
        <p:nvSpPr>
          <p:cNvPr id="4" name="Flowchart: Terminator 3"/>
          <p:cNvSpPr/>
          <p:nvPr/>
        </p:nvSpPr>
        <p:spPr>
          <a:xfrm>
            <a:off x="914400" y="5562600"/>
            <a:ext cx="7391400" cy="6096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National Memorial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lab 2\Desktop\Uzzal Sarker Batch-1 (Morning) 02.02.2025\war pic 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304800"/>
            <a:ext cx="5405437" cy="4749606"/>
          </a:xfrm>
          <a:prstGeom prst="rect">
            <a:avLst/>
          </a:prstGeom>
          <a:noFill/>
        </p:spPr>
      </p:pic>
      <p:sp>
        <p:nvSpPr>
          <p:cNvPr id="3" name="Flowchart: Alternate Process 2"/>
          <p:cNvSpPr/>
          <p:nvPr/>
        </p:nvSpPr>
        <p:spPr>
          <a:xfrm>
            <a:off x="0" y="5410200"/>
            <a:ext cx="9144000" cy="762000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Freedom fighters of Bangladesh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2"/>
          <p:cNvSpPr/>
          <p:nvPr/>
        </p:nvSpPr>
        <p:spPr>
          <a:xfrm>
            <a:off x="1752600" y="2133600"/>
            <a:ext cx="5715000" cy="2133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Our Independence Day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381000"/>
            <a:ext cx="84582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26 March, our Independence Day, is the one of the most important state festival. The day is celebrated every year in the country with great enthusiasm and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fervour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It is a national holiday. All offices, educational institutions, shops and factories remain closed on this day. The day begins with a 31 gun salute. Early in the morning the President and the Prime Minister, on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hehalf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of the nation place floral wreaths at the National Mausoleum at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Savar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Then other leaders, political parties, diplomats, social and cultural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organisations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educational institutions and freedom fighters pay homage to the martyrs. People from all walks of the also ago there in rallies and processions. There are many cultural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programmes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throughout the day, highlighting the heroic struggle and sacrifice in 1971.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85800"/>
            <a:ext cx="8153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Bangabandhu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National Stadium, school children, scouts and girls guides take part in various displays to entertain thousands of spectators. Educational institutions also organize their individual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programmes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Sports meets and tournaments are also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organised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on the day, including the exciting boat race in the river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Buriganga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In the evening, all major public buildings are illuminated with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colourful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lights.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Bangla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Academy, Bangladesh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Shilpakala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Academy and other socio-cultural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organisations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hold cultural functions. Similar functions are also arranged in other places in the country.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>
            <a:off x="152400" y="914400"/>
            <a:ext cx="4343400" cy="1752600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Independence</a:t>
            </a:r>
            <a:endParaRPr lang="en-US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2590800" y="2895600"/>
            <a:ext cx="4343400" cy="1752600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Enthusiasm</a:t>
            </a:r>
            <a:endParaRPr lang="en-US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Pentagon 7"/>
          <p:cNvSpPr/>
          <p:nvPr/>
        </p:nvSpPr>
        <p:spPr>
          <a:xfrm>
            <a:off x="4800600" y="914400"/>
            <a:ext cx="4343400" cy="1752600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Impo</a:t>
            </a:r>
            <a:r>
              <a:rPr lang="en-US" sz="4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rt</a:t>
            </a:r>
            <a:r>
              <a:rPr lang="en-US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ant</a:t>
            </a:r>
            <a:endParaRPr lang="en-US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4724400" y="4876800"/>
            <a:ext cx="4343400" cy="1752600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Pocession</a:t>
            </a:r>
            <a:endParaRPr lang="en-US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152400" y="4876800"/>
            <a:ext cx="4343400" cy="1752600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Diplomats</a:t>
            </a:r>
            <a:endParaRPr lang="en-US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87127" y="0"/>
            <a:ext cx="36088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Single Work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/>
          <p:cNvSpPr/>
          <p:nvPr/>
        </p:nvSpPr>
        <p:spPr>
          <a:xfrm>
            <a:off x="2133600" y="2362200"/>
            <a:ext cx="5257800" cy="144780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a. What is  independence day?</a:t>
            </a:r>
            <a:endParaRPr lang="en-US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209800" y="5181600"/>
            <a:ext cx="5257800" cy="144780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c. What is the importance of this day?</a:t>
            </a:r>
            <a:endParaRPr lang="en-US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209800" y="3810000"/>
            <a:ext cx="5257800" cy="144780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b. Why we observe this day?</a:t>
            </a:r>
            <a:endParaRPr lang="en-US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16764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Answer the following questions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2286000" y="372070"/>
            <a:ext cx="40520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Group Work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0"/>
            <a:ext cx="5257800" cy="990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Assessment Of Lesson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Flowchart: Terminator 2"/>
          <p:cNvSpPr/>
          <p:nvPr/>
        </p:nvSpPr>
        <p:spPr>
          <a:xfrm>
            <a:off x="1447800" y="1066800"/>
            <a:ext cx="5943600" cy="1143000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celebrated</a:t>
            </a:r>
            <a:endParaRPr lang="en-US" sz="4800" dirty="0"/>
          </a:p>
        </p:txBody>
      </p:sp>
      <p:sp>
        <p:nvSpPr>
          <p:cNvPr id="4" name="Flowchart: Terminator 3"/>
          <p:cNvSpPr/>
          <p:nvPr/>
        </p:nvSpPr>
        <p:spPr>
          <a:xfrm>
            <a:off x="1524000" y="2362200"/>
            <a:ext cx="5943600" cy="1143000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enthusiasm</a:t>
            </a:r>
            <a:endParaRPr lang="en-US" sz="4800" dirty="0"/>
          </a:p>
        </p:txBody>
      </p:sp>
      <p:sp>
        <p:nvSpPr>
          <p:cNvPr id="5" name="Flowchart: Terminator 4"/>
          <p:cNvSpPr/>
          <p:nvPr/>
        </p:nvSpPr>
        <p:spPr>
          <a:xfrm>
            <a:off x="1600200" y="3657600"/>
            <a:ext cx="5943600" cy="1143000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cultural</a:t>
            </a:r>
            <a:endParaRPr lang="en-US" sz="4800" dirty="0"/>
          </a:p>
        </p:txBody>
      </p:sp>
      <p:sp>
        <p:nvSpPr>
          <p:cNvPr id="6" name="Flowchart: Terminator 5"/>
          <p:cNvSpPr/>
          <p:nvPr/>
        </p:nvSpPr>
        <p:spPr>
          <a:xfrm>
            <a:off x="1447800" y="5105400"/>
            <a:ext cx="5943600" cy="1143000"/>
          </a:xfrm>
          <a:prstGeom prst="flowChartTermina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organize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1981200"/>
            <a:ext cx="548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Abu Sayed" pitchFamily="2" charset="0"/>
                <a:cs typeface="Abu Sayed" pitchFamily="2" charset="0"/>
              </a:rPr>
              <a:t>THANK YOY </a:t>
            </a:r>
            <a:endParaRPr lang="en-US" sz="6000" dirty="0">
              <a:latin typeface="Abu Sayed" pitchFamily="2" charset="0"/>
              <a:cs typeface="Abu Say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47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</TotalTime>
  <Words>336</Words>
  <Application>Microsoft Office PowerPoint</Application>
  <PresentationFormat>On-screen Show (4:3)</PresentationFormat>
  <Paragraphs>33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Assessment Of Lesson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Gaus Sir</dc:creator>
  <cp:lastModifiedBy>Gaus Sir</cp:lastModifiedBy>
  <cp:revision>7</cp:revision>
  <dcterms:modified xsi:type="dcterms:W3CDTF">2026-07-05T09:20:28Z</dcterms:modified>
</cp:coreProperties>
</file>