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5" r:id="rId2"/>
    <p:sldId id="256" r:id="rId3"/>
    <p:sldId id="257" r:id="rId4"/>
    <p:sldId id="258" r:id="rId5"/>
    <p:sldId id="266" r:id="rId6"/>
    <p:sldId id="259" r:id="rId7"/>
    <p:sldId id="260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2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D9C08-66C3-4D0E-9177-1266F92528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655A9-7DE9-41C0-BAAA-19B22DF8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7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655A9-7DE9-41C0-BAAA-19B22DF842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0CE9-1895-E523-321F-967B09D89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10796-9883-EC9C-7EB1-4532CB290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FD3F4-9818-5FDA-E7F1-022DF88E1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2E88E-D229-BC77-7E8C-09395C5F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C3996-71A6-1737-2D6F-B977C271D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8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0F7-7468-AFA1-D5ED-7D2306CA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72E1C-6CB2-612B-3D98-1E05884BE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13DC3-B21A-CD69-3800-B5A28BF13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066B5-4628-410B-6947-2F0118F3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688FB-E740-B5E3-BEB9-10ED05BA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3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E058-6AA8-2DDB-FA4E-DC7596873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1A105-4825-9D18-FE6B-0135B24BC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286B7-1A0C-BC41-BA1B-3536251FA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C4032-51C2-D0DF-7403-8B2479E4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9150-A853-B634-1E59-0B3ECAB7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4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ABBE-A79C-8F0F-3A46-30C0C4E5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68E7C-CAAA-1C52-D819-2E96EDB4D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C255B-8EC9-5B45-3CDE-C434548C0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1EB7E-EB99-907E-E222-F8528B389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A2A1D-AF61-9927-F5EA-D90E8C25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8DBD50-2651-0CF9-62C0-6C179DC5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7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943B-F702-87DD-0888-2F25C5FB9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A380F-6EC9-BFCD-87BC-ABAED5963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8A599-7BA9-89E8-E9B4-9D722B015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239D-A637-B85D-AADA-60F706A6C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5556A2-466B-4D6B-878B-134D7C6FB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F1D69-724B-799B-FBCA-2960D3C31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BB10A-C30C-C8D1-1AA9-C68F4FAC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E2E618-BEEE-4271-F651-2386B37D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5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B6DF8-BD73-2244-D5ED-EC5387CF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05A178-7FAF-349B-AA06-506CA5F81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AB86B-4CCA-CC0F-60CF-B251A856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BC130-8175-8940-25C7-10CD9250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5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03A5B0-2653-3D61-C923-D2B85A2F8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62986-7A12-7EC4-0398-303B0694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17859-AF66-FFC5-EAD6-12DF9D2EC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3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2EE9-5756-61D5-6D80-4F56C95C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55F2B-8FEB-FE6D-D599-15597843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75640-397A-8AE8-160E-EC124159A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B68DC5-A9DA-F12C-5054-778780B6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CC0B1-3DF6-BE47-D036-0A1F1070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3F428-8FE3-728B-F1A2-409906D9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2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07E5C-0159-8238-8061-03F7D47C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D8EF4-0ABA-F400-2DF1-597538CA1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4208E-99E0-40B6-9A2E-ABB64C04C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AE8749-2A2D-2A9C-A816-9D50D0946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7C5D9-AE8C-B500-60D2-C7BC694B7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020A9-DF99-32F1-D6A0-7780AF2F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2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FC08-C31E-954A-C020-0CC91704C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225C5-C817-7504-EAD4-E44A6014D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6A1DE-15CB-7D0C-931F-B061D3DC0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AA51-B3F2-DB89-4B39-8FDFF9AF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74FF8-3AE0-9C40-0E5A-208C21EB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06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BEB963-C9A0-7E8A-129E-710C01CCC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56571-56AC-3921-B609-382265FA8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071B9-E3C5-0F78-3D59-3A2E5C31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DA903-72AB-8A69-4985-DF01EAAF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14F9B-3DCE-F40F-A52E-D0CE07DB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26C7E-63F8-5553-403F-A3DD4D0EC0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E8EC13-D4BC-473E-BAC7-B6111CF5B374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8F40-0FAE-C01C-9B0E-466C5B384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Tahmina </a:t>
            </a:r>
            <a:r>
              <a:rPr lang="en-US" dirty="0" err="1"/>
              <a:t>TuhinUhgp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0F616-F179-C51E-DD99-F85F5CF4E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0361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ikoshBAN" panose="02000000000000000000" pitchFamily="2" charset="0"/>
          <a:ea typeface="+mj-ea"/>
          <a:cs typeface="NikoshBAN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5872A3-CFF8-4F36-8446-6F1B04585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EC0934-1503-4296-A688-FC4E83E3F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4813"/>
            <a:ext cx="7147352" cy="6333471"/>
            <a:chOff x="329184" y="-555662"/>
            <a:chExt cx="524256" cy="633347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C528A17-D3E6-4463-8942-C4991C05B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9B74AA-0D92-4B16-A6FE-030C4476E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555662"/>
              <a:ext cx="524256" cy="608778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E2C537D-FECA-4C7F-A65B-F82518B3A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265180"/>
            <a:ext cx="10999072" cy="57515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5ED04D-F1A2-0931-BB24-DF934D9FC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8"/>
          <a:stretch>
            <a:fillRect/>
          </a:stretch>
        </p:blipFill>
        <p:spPr>
          <a:xfrm>
            <a:off x="838200" y="469664"/>
            <a:ext cx="10515600" cy="53306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6E5ACD-B06A-F330-B384-8F3C3E7CF400}"/>
              </a:ext>
            </a:extLst>
          </p:cNvPr>
          <p:cNvSpPr txBox="1"/>
          <p:nvPr/>
        </p:nvSpPr>
        <p:spPr>
          <a:xfrm>
            <a:off x="3018182" y="2079208"/>
            <a:ext cx="5917057" cy="193899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791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AFA0F3-B078-3C31-6146-9277F173A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9" y="0"/>
            <a:ext cx="11008825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3D2C9E-446A-EABD-0BBF-AC6022CD352F}"/>
              </a:ext>
            </a:extLst>
          </p:cNvPr>
          <p:cNvSpPr txBox="1"/>
          <p:nvPr/>
        </p:nvSpPr>
        <p:spPr>
          <a:xfrm>
            <a:off x="4344817" y="1473289"/>
            <a:ext cx="3613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DB3BF7-FD65-258A-63AE-C00411CB258B}"/>
              </a:ext>
            </a:extLst>
          </p:cNvPr>
          <p:cNvSpPr txBox="1"/>
          <p:nvPr/>
        </p:nvSpPr>
        <p:spPr>
          <a:xfrm>
            <a:off x="1568245" y="3296265"/>
            <a:ext cx="40793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উচাইল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কুলাউড়া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।,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মৌলভীবাজার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F9F55B-5679-6139-0D0C-EBD1CAB0042D}"/>
              </a:ext>
            </a:extLst>
          </p:cNvPr>
          <p:cNvSpPr txBox="1"/>
          <p:nvPr/>
        </p:nvSpPr>
        <p:spPr>
          <a:xfrm>
            <a:off x="6847551" y="3169770"/>
            <a:ext cx="37942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শ্রেণিঃ১ম 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বিষয়ঃপ্রাঃগণিত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অধায়ঃ৭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১১-২০)</a:t>
            </a: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পৃষ্ঠাঃ৫৮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1FBA69-3867-C3A2-0978-837049C34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93" y="942975"/>
            <a:ext cx="2533650" cy="24860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ACEDA3-5AA7-2C85-AEDA-E8E870096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246" y="732004"/>
            <a:ext cx="2692202" cy="262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46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8AE04C-6EEA-AB5B-35FA-30DE11BF7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2" y="534748"/>
            <a:ext cx="10053323" cy="57885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9C7046-31CD-1D0E-BFFB-4FA84E83BA38}"/>
              </a:ext>
            </a:extLst>
          </p:cNvPr>
          <p:cNvSpPr txBox="1"/>
          <p:nvPr/>
        </p:nvSpPr>
        <p:spPr>
          <a:xfrm>
            <a:off x="4878667" y="1206796"/>
            <a:ext cx="5018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3BF65E-F80E-9295-6E60-E5E112490605}"/>
              </a:ext>
            </a:extLst>
          </p:cNvPr>
          <p:cNvSpPr txBox="1"/>
          <p:nvPr/>
        </p:nvSpPr>
        <p:spPr>
          <a:xfrm>
            <a:off x="2968490" y="2657028"/>
            <a:ext cx="88386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২.১.৩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প্রতীকের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২.১.৬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২.১.৯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আগ্রহ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কৌতুহলের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পা্রবে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76788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B5AAA1-AB4C-710F-2B59-163E0BAD6B82}"/>
              </a:ext>
            </a:extLst>
          </p:cNvPr>
          <p:cNvSpPr txBox="1"/>
          <p:nvPr/>
        </p:nvSpPr>
        <p:spPr>
          <a:xfrm>
            <a:off x="3992417" y="1271909"/>
            <a:ext cx="4207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E0453-6D21-B935-6B82-BB612F542604}"/>
              </a:ext>
            </a:extLst>
          </p:cNvPr>
          <p:cNvSpPr txBox="1"/>
          <p:nvPr/>
        </p:nvSpPr>
        <p:spPr>
          <a:xfrm>
            <a:off x="3992417" y="2120082"/>
            <a:ext cx="4207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(১১-২০)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1134B-E132-D7A9-66B9-982B0E937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13006" y="2636683"/>
            <a:ext cx="3165987" cy="422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3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9D5D16-DF96-0467-A56C-B9D40F2EE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9" y="1197334"/>
            <a:ext cx="9844028" cy="3822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D002FF-679F-B34B-12E3-3EAE3C52A5A9}"/>
              </a:ext>
            </a:extLst>
          </p:cNvPr>
          <p:cNvSpPr txBox="1"/>
          <p:nvPr/>
        </p:nvSpPr>
        <p:spPr>
          <a:xfrm>
            <a:off x="3064429" y="296015"/>
            <a:ext cx="549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পুর্বজ্ঞান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5610E-78E8-E513-E8FC-38AF008C29DE}"/>
              </a:ext>
            </a:extLst>
          </p:cNvPr>
          <p:cNvSpPr txBox="1"/>
          <p:nvPr/>
        </p:nvSpPr>
        <p:spPr>
          <a:xfrm>
            <a:off x="1890772" y="1474840"/>
            <a:ext cx="7112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গতক্লাস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গুলোতে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3CED02-6F78-00DB-8732-BC88EDAD9C90}"/>
              </a:ext>
            </a:extLst>
          </p:cNvPr>
          <p:cNvSpPr txBox="1"/>
          <p:nvPr/>
        </p:nvSpPr>
        <p:spPr>
          <a:xfrm>
            <a:off x="2800328" y="5060501"/>
            <a:ext cx="7260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জী,যোগ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করা,বৃদ্ধি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পাও্য়া,কেউ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203666-4A37-5BAF-131F-F03B4DC89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039" y="4749203"/>
            <a:ext cx="2909191" cy="182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8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062196-7748-CC9E-DCC6-8BE27FA95C63}"/>
              </a:ext>
            </a:extLst>
          </p:cNvPr>
          <p:cNvSpPr txBox="1"/>
          <p:nvPr/>
        </p:nvSpPr>
        <p:spPr>
          <a:xfrm>
            <a:off x="3424603" y="560439"/>
            <a:ext cx="65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অংকগুলো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5136A-DC29-4928-B132-3BD41276482F}"/>
              </a:ext>
            </a:extLst>
          </p:cNvPr>
          <p:cNvSpPr txBox="1"/>
          <p:nvPr/>
        </p:nvSpPr>
        <p:spPr>
          <a:xfrm>
            <a:off x="1883918" y="2979174"/>
            <a:ext cx="2422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১) ৪+৩=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F48CF4-021B-F34B-6A3C-6789768885D2}"/>
              </a:ext>
            </a:extLst>
          </p:cNvPr>
          <p:cNvSpPr txBox="1"/>
          <p:nvPr/>
        </p:nvSpPr>
        <p:spPr>
          <a:xfrm>
            <a:off x="6511935" y="3105834"/>
            <a:ext cx="2747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২) ৭+৩=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79682A-0295-4758-B853-F8AC52EBC52B}"/>
              </a:ext>
            </a:extLst>
          </p:cNvPr>
          <p:cNvSpPr txBox="1"/>
          <p:nvPr/>
        </p:nvSpPr>
        <p:spPr>
          <a:xfrm>
            <a:off x="3683221" y="1833136"/>
            <a:ext cx="4310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C59A4D6F-D34D-1FAF-43B9-148852B1B470}"/>
              </a:ext>
            </a:extLst>
          </p:cNvPr>
          <p:cNvSpPr/>
          <p:nvPr/>
        </p:nvSpPr>
        <p:spPr>
          <a:xfrm rot="5400000">
            <a:off x="718804" y="4426950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F8527068-CBDC-F2C1-2C47-3C09BC126F06}"/>
              </a:ext>
            </a:extLst>
          </p:cNvPr>
          <p:cNvSpPr/>
          <p:nvPr/>
        </p:nvSpPr>
        <p:spPr>
          <a:xfrm rot="5400000">
            <a:off x="1081606" y="4426948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E1A9C04A-429B-3A17-2B9F-773D68D36147}"/>
              </a:ext>
            </a:extLst>
          </p:cNvPr>
          <p:cNvSpPr/>
          <p:nvPr/>
        </p:nvSpPr>
        <p:spPr>
          <a:xfrm rot="5400000">
            <a:off x="1394216" y="4426949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Sign 8">
            <a:extLst>
              <a:ext uri="{FF2B5EF4-FFF2-40B4-BE49-F238E27FC236}">
                <a16:creationId xmlns:a16="http://schemas.microsoft.com/office/drawing/2014/main" id="{7ED8DE75-7EC6-5277-E61D-6050213C2836}"/>
              </a:ext>
            </a:extLst>
          </p:cNvPr>
          <p:cNvSpPr/>
          <p:nvPr/>
        </p:nvSpPr>
        <p:spPr>
          <a:xfrm rot="5400000">
            <a:off x="1703961" y="4426950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Sign 9">
            <a:extLst>
              <a:ext uri="{FF2B5EF4-FFF2-40B4-BE49-F238E27FC236}">
                <a16:creationId xmlns:a16="http://schemas.microsoft.com/office/drawing/2014/main" id="{64756D2A-93EE-2A68-1CF0-47D9D1E54AB8}"/>
              </a:ext>
            </a:extLst>
          </p:cNvPr>
          <p:cNvSpPr/>
          <p:nvPr/>
        </p:nvSpPr>
        <p:spPr>
          <a:xfrm rot="5400000">
            <a:off x="3161115" y="4426945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Sign 10">
            <a:extLst>
              <a:ext uri="{FF2B5EF4-FFF2-40B4-BE49-F238E27FC236}">
                <a16:creationId xmlns:a16="http://schemas.microsoft.com/office/drawing/2014/main" id="{F4B7C2CF-B2D0-1B04-57B5-0DB5E5548580}"/>
              </a:ext>
            </a:extLst>
          </p:cNvPr>
          <p:cNvSpPr/>
          <p:nvPr/>
        </p:nvSpPr>
        <p:spPr>
          <a:xfrm rot="5400000">
            <a:off x="2507287" y="4426947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Sign 11">
            <a:extLst>
              <a:ext uri="{FF2B5EF4-FFF2-40B4-BE49-F238E27FC236}">
                <a16:creationId xmlns:a16="http://schemas.microsoft.com/office/drawing/2014/main" id="{FC54E9A0-7633-CFC0-DD98-8B9D44C0B319}"/>
              </a:ext>
            </a:extLst>
          </p:cNvPr>
          <p:cNvSpPr/>
          <p:nvPr/>
        </p:nvSpPr>
        <p:spPr>
          <a:xfrm rot="5400000">
            <a:off x="2804711" y="4426946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5A6F75-951D-CDC2-26F4-FB7387AC5992}"/>
              </a:ext>
            </a:extLst>
          </p:cNvPr>
          <p:cNvSpPr txBox="1"/>
          <p:nvPr/>
        </p:nvSpPr>
        <p:spPr>
          <a:xfrm>
            <a:off x="1603051" y="5535026"/>
            <a:ext cx="207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  <p:sp>
        <p:nvSpPr>
          <p:cNvPr id="14" name="Minus Sign 13">
            <a:extLst>
              <a:ext uri="{FF2B5EF4-FFF2-40B4-BE49-F238E27FC236}">
                <a16:creationId xmlns:a16="http://schemas.microsoft.com/office/drawing/2014/main" id="{A970FC9F-790B-4701-9912-8D01414A4501}"/>
              </a:ext>
            </a:extLst>
          </p:cNvPr>
          <p:cNvSpPr/>
          <p:nvPr/>
        </p:nvSpPr>
        <p:spPr>
          <a:xfrm rot="5400000">
            <a:off x="6756696" y="4652549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Sign 14">
            <a:extLst>
              <a:ext uri="{FF2B5EF4-FFF2-40B4-BE49-F238E27FC236}">
                <a16:creationId xmlns:a16="http://schemas.microsoft.com/office/drawing/2014/main" id="{7D9FAAF2-AFBE-3532-754F-34F8377D222C}"/>
              </a:ext>
            </a:extLst>
          </p:cNvPr>
          <p:cNvSpPr/>
          <p:nvPr/>
        </p:nvSpPr>
        <p:spPr>
          <a:xfrm rot="5400000">
            <a:off x="8233580" y="4768671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inus Sign 15">
            <a:extLst>
              <a:ext uri="{FF2B5EF4-FFF2-40B4-BE49-F238E27FC236}">
                <a16:creationId xmlns:a16="http://schemas.microsoft.com/office/drawing/2014/main" id="{70ABBEB7-9333-FCAE-B479-E833A4D7D1AE}"/>
              </a:ext>
            </a:extLst>
          </p:cNvPr>
          <p:cNvSpPr/>
          <p:nvPr/>
        </p:nvSpPr>
        <p:spPr>
          <a:xfrm rot="5400000">
            <a:off x="8637247" y="4750113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Sign 16">
            <a:extLst>
              <a:ext uri="{FF2B5EF4-FFF2-40B4-BE49-F238E27FC236}">
                <a16:creationId xmlns:a16="http://schemas.microsoft.com/office/drawing/2014/main" id="{50A4208E-C199-7927-6464-95424CF45248}"/>
              </a:ext>
            </a:extLst>
          </p:cNvPr>
          <p:cNvSpPr/>
          <p:nvPr/>
        </p:nvSpPr>
        <p:spPr>
          <a:xfrm rot="5400000">
            <a:off x="8960029" y="4750110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Sign 17">
            <a:extLst>
              <a:ext uri="{FF2B5EF4-FFF2-40B4-BE49-F238E27FC236}">
                <a16:creationId xmlns:a16="http://schemas.microsoft.com/office/drawing/2014/main" id="{A0F9C541-D7BF-A7CB-11B9-EA0CBF0C32EC}"/>
              </a:ext>
            </a:extLst>
          </p:cNvPr>
          <p:cNvSpPr/>
          <p:nvPr/>
        </p:nvSpPr>
        <p:spPr>
          <a:xfrm rot="5400000">
            <a:off x="6276146" y="4663010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inus Sign 18">
            <a:extLst>
              <a:ext uri="{FF2B5EF4-FFF2-40B4-BE49-F238E27FC236}">
                <a16:creationId xmlns:a16="http://schemas.microsoft.com/office/drawing/2014/main" id="{1FA6EBD3-0892-01B7-00F1-7A71280C14C9}"/>
              </a:ext>
            </a:extLst>
          </p:cNvPr>
          <p:cNvSpPr/>
          <p:nvPr/>
        </p:nvSpPr>
        <p:spPr>
          <a:xfrm rot="5400000">
            <a:off x="6052109" y="4649956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inus Sign 19">
            <a:extLst>
              <a:ext uri="{FF2B5EF4-FFF2-40B4-BE49-F238E27FC236}">
                <a16:creationId xmlns:a16="http://schemas.microsoft.com/office/drawing/2014/main" id="{36D674B8-49A4-7011-B3C1-FE91D61C67B3}"/>
              </a:ext>
            </a:extLst>
          </p:cNvPr>
          <p:cNvSpPr/>
          <p:nvPr/>
        </p:nvSpPr>
        <p:spPr>
          <a:xfrm rot="5400000">
            <a:off x="5602711" y="4700036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Sign 20">
            <a:extLst>
              <a:ext uri="{FF2B5EF4-FFF2-40B4-BE49-F238E27FC236}">
                <a16:creationId xmlns:a16="http://schemas.microsoft.com/office/drawing/2014/main" id="{724CF02F-C5DA-57D7-B97D-367BE6378833}"/>
              </a:ext>
            </a:extLst>
          </p:cNvPr>
          <p:cNvSpPr/>
          <p:nvPr/>
        </p:nvSpPr>
        <p:spPr>
          <a:xfrm rot="5400000">
            <a:off x="6540843" y="4649956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inus Sign 21">
            <a:extLst>
              <a:ext uri="{FF2B5EF4-FFF2-40B4-BE49-F238E27FC236}">
                <a16:creationId xmlns:a16="http://schemas.microsoft.com/office/drawing/2014/main" id="{11FE65C1-3425-8147-8FD8-3BFA153ADE6F}"/>
              </a:ext>
            </a:extLst>
          </p:cNvPr>
          <p:cNvSpPr/>
          <p:nvPr/>
        </p:nvSpPr>
        <p:spPr>
          <a:xfrm rot="5400000">
            <a:off x="7012408" y="4623455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Sign 22">
            <a:extLst>
              <a:ext uri="{FF2B5EF4-FFF2-40B4-BE49-F238E27FC236}">
                <a16:creationId xmlns:a16="http://schemas.microsoft.com/office/drawing/2014/main" id="{630BB695-5A7A-E41B-82D8-E525F2E784A0}"/>
              </a:ext>
            </a:extLst>
          </p:cNvPr>
          <p:cNvSpPr/>
          <p:nvPr/>
        </p:nvSpPr>
        <p:spPr>
          <a:xfrm rot="5400000">
            <a:off x="5858422" y="4684230"/>
            <a:ext cx="2106031" cy="11013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AB65B2-D993-256B-939E-844FA5D56AFE}"/>
              </a:ext>
            </a:extLst>
          </p:cNvPr>
          <p:cNvSpPr txBox="1"/>
          <p:nvPr/>
        </p:nvSpPr>
        <p:spPr>
          <a:xfrm>
            <a:off x="8340736" y="5858191"/>
            <a:ext cx="1501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F83A3A-50E7-01B4-EE44-15485FE4EDBC}"/>
              </a:ext>
            </a:extLst>
          </p:cNvPr>
          <p:cNvSpPr txBox="1"/>
          <p:nvPr/>
        </p:nvSpPr>
        <p:spPr>
          <a:xfrm>
            <a:off x="8535937" y="3142951"/>
            <a:ext cx="1501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12037A-4EE0-19EE-B67E-B7FB54B29807}"/>
              </a:ext>
            </a:extLst>
          </p:cNvPr>
          <p:cNvSpPr txBox="1"/>
          <p:nvPr/>
        </p:nvSpPr>
        <p:spPr>
          <a:xfrm>
            <a:off x="3360274" y="3018729"/>
            <a:ext cx="207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</p:spTree>
    <p:extLst>
      <p:ext uri="{BB962C8B-B14F-4D97-AF65-F5344CB8AC3E}">
        <p14:creationId xmlns:p14="http://schemas.microsoft.com/office/powerpoint/2010/main" val="4051683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2ED01A-E756-C471-B91F-B71DDAA4149A}"/>
              </a:ext>
            </a:extLst>
          </p:cNvPr>
          <p:cNvSpPr txBox="1"/>
          <p:nvPr/>
        </p:nvSpPr>
        <p:spPr>
          <a:xfrm>
            <a:off x="3367378" y="600331"/>
            <a:ext cx="5711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423BE6-192D-D967-4AD8-F9FF28BA3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6" t="17908" r="23033" b="6427"/>
          <a:stretch>
            <a:fillRect/>
          </a:stretch>
        </p:blipFill>
        <p:spPr>
          <a:xfrm>
            <a:off x="4512041" y="1918741"/>
            <a:ext cx="3422176" cy="458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16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4B55BE-DA42-1FBB-058F-026067F43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362" t="26701" r="11538" b="25417"/>
          <a:stretch>
            <a:fillRect/>
          </a:stretch>
        </p:blipFill>
        <p:spPr>
          <a:xfrm>
            <a:off x="2394154" y="298799"/>
            <a:ext cx="6105832" cy="32134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FC34D5-5E63-5D5F-74DD-40402E327EA2}"/>
              </a:ext>
            </a:extLst>
          </p:cNvPr>
          <p:cNvSpPr txBox="1"/>
          <p:nvPr/>
        </p:nvSpPr>
        <p:spPr>
          <a:xfrm>
            <a:off x="1391783" y="4274232"/>
            <a:ext cx="838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B7FB08-B7DE-06B5-B5CA-85B2BF0E357F}"/>
              </a:ext>
            </a:extLst>
          </p:cNvPr>
          <p:cNvSpPr txBox="1"/>
          <p:nvPr/>
        </p:nvSpPr>
        <p:spPr>
          <a:xfrm>
            <a:off x="1391783" y="3512259"/>
            <a:ext cx="8076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C62218-8619-2377-EBFA-84657E2A96FA}"/>
              </a:ext>
            </a:extLst>
          </p:cNvPr>
          <p:cNvSpPr txBox="1"/>
          <p:nvPr/>
        </p:nvSpPr>
        <p:spPr>
          <a:xfrm>
            <a:off x="1391783" y="4732931"/>
            <a:ext cx="863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39024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0B152D-09F4-9F3F-7571-A73C3FDD6E85}"/>
              </a:ext>
            </a:extLst>
          </p:cNvPr>
          <p:cNvSpPr txBox="1"/>
          <p:nvPr/>
        </p:nvSpPr>
        <p:spPr>
          <a:xfrm>
            <a:off x="1256712" y="2221444"/>
            <a:ext cx="9678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পেনসিলের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7E824-86A9-292A-418C-4DFC2784D267}"/>
              </a:ext>
            </a:extLst>
          </p:cNvPr>
          <p:cNvSpPr txBox="1"/>
          <p:nvPr/>
        </p:nvSpPr>
        <p:spPr>
          <a:xfrm>
            <a:off x="4464642" y="3429000"/>
            <a:ext cx="3907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১২+৪=১৬</a:t>
            </a:r>
          </a:p>
        </p:txBody>
      </p:sp>
    </p:spTree>
    <p:extLst>
      <p:ext uri="{BB962C8B-B14F-4D97-AF65-F5344CB8AC3E}">
        <p14:creationId xmlns:p14="http://schemas.microsoft.com/office/powerpoint/2010/main" val="54881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63C1F321-BB96-4700-B3CE-1A615606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A1AD64-F15F-417D-956C-B2C211FC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51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5F3C79B0-E0DE-407E-B550-3FDEB67B0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A1A2DFA8-F321-4204-9B31-A3713BC65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56EC773-DDD9-C4A9-3C13-67C91C9ACB9C}"/>
              </a:ext>
            </a:extLst>
          </p:cNvPr>
          <p:cNvSpPr txBox="1"/>
          <p:nvPr/>
        </p:nvSpPr>
        <p:spPr>
          <a:xfrm>
            <a:off x="789708" y="841664"/>
            <a:ext cx="4874661" cy="515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 err="1">
                <a:solidFill>
                  <a:schemeClr val="bg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নিজে</a:t>
            </a:r>
            <a:r>
              <a:rPr lang="en-US" sz="4800" kern="1200" dirty="0">
                <a:solidFill>
                  <a:schemeClr val="bg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kern="1200" dirty="0" err="1">
                <a:solidFill>
                  <a:schemeClr val="bg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কর</a:t>
            </a:r>
            <a:endParaRPr lang="en-US" sz="4800" kern="1200" dirty="0">
              <a:solidFill>
                <a:schemeClr val="bg1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66462E-C6DE-6784-2AC5-C8466DD3B428}"/>
              </a:ext>
            </a:extLst>
          </p:cNvPr>
          <p:cNvSpPr txBox="1"/>
          <p:nvPr/>
        </p:nvSpPr>
        <p:spPr>
          <a:xfrm>
            <a:off x="7231408" y="260657"/>
            <a:ext cx="3715442" cy="3491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৫৮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নিজেরা</a:t>
            </a:r>
            <a:r>
              <a:rPr lang="en-US" sz="2400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2400" kern="12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A9133-DEF7-3394-2450-C30DA89132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798"/>
          <a:stretch>
            <a:fillRect/>
          </a:stretch>
        </p:blipFill>
        <p:spPr>
          <a:xfrm>
            <a:off x="6057011" y="3420064"/>
            <a:ext cx="6064235" cy="21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797B31-F434-42B4-618C-14DEDAE36695}"/>
              </a:ext>
            </a:extLst>
          </p:cNvPr>
          <p:cNvSpPr txBox="1"/>
          <p:nvPr/>
        </p:nvSpPr>
        <p:spPr>
          <a:xfrm>
            <a:off x="3978188" y="1061883"/>
            <a:ext cx="3469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7767C2-55DD-3DE9-ADFF-58DC8D5D787F}"/>
              </a:ext>
            </a:extLst>
          </p:cNvPr>
          <p:cNvSpPr txBox="1"/>
          <p:nvPr/>
        </p:nvSpPr>
        <p:spPr>
          <a:xfrm>
            <a:off x="1352976" y="2782669"/>
            <a:ext cx="221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১) ১২+২=১৪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E2A3-EC9D-D0C9-196D-D31A9AF66DF8}"/>
              </a:ext>
            </a:extLst>
          </p:cNvPr>
          <p:cNvSpPr txBox="1"/>
          <p:nvPr/>
        </p:nvSpPr>
        <p:spPr>
          <a:xfrm>
            <a:off x="5202304" y="2782669"/>
            <a:ext cx="273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১২+৫=১৭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492ED-070D-8EE4-A703-C049A7680518}"/>
              </a:ext>
            </a:extLst>
          </p:cNvPr>
          <p:cNvSpPr txBox="1"/>
          <p:nvPr/>
        </p:nvSpPr>
        <p:spPr>
          <a:xfrm>
            <a:off x="9006348" y="2782669"/>
            <a:ext cx="1832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১২+৭=১৯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B6D22-BA8C-D8D1-6E5E-8CDF348DF97A}"/>
              </a:ext>
            </a:extLst>
          </p:cNvPr>
          <p:cNvSpPr txBox="1"/>
          <p:nvPr/>
        </p:nvSpPr>
        <p:spPr>
          <a:xfrm>
            <a:off x="792536" y="4704735"/>
            <a:ext cx="2462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৪) ১১+১=১২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D03520-9A77-9E09-14AC-F66E2DC4C0F7}"/>
              </a:ext>
            </a:extLst>
          </p:cNvPr>
          <p:cNvSpPr txBox="1"/>
          <p:nvPr/>
        </p:nvSpPr>
        <p:spPr>
          <a:xfrm>
            <a:off x="5202304" y="4716885"/>
            <a:ext cx="296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৫)১৪+৩=১৭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302E20-251D-E04B-B629-BB0323576764}"/>
              </a:ext>
            </a:extLst>
          </p:cNvPr>
          <p:cNvSpPr txBox="1"/>
          <p:nvPr/>
        </p:nvSpPr>
        <p:spPr>
          <a:xfrm>
            <a:off x="8547912" y="4704734"/>
            <a:ext cx="2291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৬)১৫+১=১৬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03C389-BCA3-60CD-1D53-33BD66497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587" y="388962"/>
            <a:ext cx="3274649" cy="2455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2558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271793-7177-280E-3A7C-EE3B1BC3CA85}"/>
              </a:ext>
            </a:extLst>
          </p:cNvPr>
          <p:cNvSpPr txBox="1"/>
          <p:nvPr/>
        </p:nvSpPr>
        <p:spPr>
          <a:xfrm>
            <a:off x="2371356" y="526494"/>
            <a:ext cx="744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পাশেরজনের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মিলাও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77D26-BEB3-24FE-97B4-F8E415903559}"/>
              </a:ext>
            </a:extLst>
          </p:cNvPr>
          <p:cNvSpPr txBox="1"/>
          <p:nvPr/>
        </p:nvSpPr>
        <p:spPr>
          <a:xfrm>
            <a:off x="4130068" y="2387995"/>
            <a:ext cx="3931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৭) ৬+১২=১৮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CC1A9-C056-762F-FC85-E3F3DE823CAE}"/>
              </a:ext>
            </a:extLst>
          </p:cNvPr>
          <p:cNvSpPr txBox="1"/>
          <p:nvPr/>
        </p:nvSpPr>
        <p:spPr>
          <a:xfrm>
            <a:off x="7689977" y="2312899"/>
            <a:ext cx="3931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8) ১+১৮=১৯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65AA02-94E1-5CD9-AA94-3035BEDA23D0}"/>
              </a:ext>
            </a:extLst>
          </p:cNvPr>
          <p:cNvSpPr txBox="1"/>
          <p:nvPr/>
        </p:nvSpPr>
        <p:spPr>
          <a:xfrm>
            <a:off x="2090395" y="4409768"/>
            <a:ext cx="3219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৯)৩+১৪=১৭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B4F6EE-3EF3-DD23-6990-6F231F548FED}"/>
              </a:ext>
            </a:extLst>
          </p:cNvPr>
          <p:cNvSpPr txBox="1"/>
          <p:nvPr/>
        </p:nvSpPr>
        <p:spPr>
          <a:xfrm>
            <a:off x="5203345" y="4319978"/>
            <a:ext cx="3456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১০) ১০+৪=১৪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3DE30-A82B-F7F5-5D43-EFAA7F23C86A}"/>
              </a:ext>
            </a:extLst>
          </p:cNvPr>
          <p:cNvSpPr txBox="1"/>
          <p:nvPr/>
        </p:nvSpPr>
        <p:spPr>
          <a:xfrm>
            <a:off x="8963254" y="4319977"/>
            <a:ext cx="2658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১১) ১০+৮=১৮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52BC34-34DD-2DD7-FF11-6C253C2AD681}"/>
              </a:ext>
            </a:extLst>
          </p:cNvPr>
          <p:cNvSpPr txBox="1"/>
          <p:nvPr/>
        </p:nvSpPr>
        <p:spPr>
          <a:xfrm>
            <a:off x="2434524" y="5771066"/>
            <a:ext cx="3661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১২) ৫+১০=১৫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84FA8F-2488-CA98-6FE2-052A926F1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30" y="1584800"/>
            <a:ext cx="3456732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D84851-2733-E379-8314-36B9F41F0741}"/>
              </a:ext>
            </a:extLst>
          </p:cNvPr>
          <p:cNvSpPr txBox="1"/>
          <p:nvPr/>
        </p:nvSpPr>
        <p:spPr>
          <a:xfrm>
            <a:off x="3373505" y="575187"/>
            <a:ext cx="5740998" cy="646331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DB0251-E95B-15AA-2E10-FAB35C30D42D}"/>
              </a:ext>
            </a:extLst>
          </p:cNvPr>
          <p:cNvSpPr txBox="1"/>
          <p:nvPr/>
        </p:nvSpPr>
        <p:spPr>
          <a:xfrm>
            <a:off x="2481227" y="1430594"/>
            <a:ext cx="7783650" cy="1200329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D6180F-93F0-71E0-3DF2-CCC842D77E26}"/>
              </a:ext>
            </a:extLst>
          </p:cNvPr>
          <p:cNvSpPr txBox="1"/>
          <p:nvPr/>
        </p:nvSpPr>
        <p:spPr>
          <a:xfrm>
            <a:off x="1942911" y="3052916"/>
            <a:ext cx="78795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মাইশার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জন্মদিনে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আরনীয়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জন্মদিনে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অতিথি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অতিথি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46884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659910-547A-9D72-72EB-5A9AB80CD0BF}"/>
              </a:ext>
            </a:extLst>
          </p:cNvPr>
          <p:cNvSpPr txBox="1"/>
          <p:nvPr/>
        </p:nvSpPr>
        <p:spPr>
          <a:xfrm>
            <a:off x="2016652" y="1858296"/>
            <a:ext cx="7850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মাইশার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জন্মদিনে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আত্নীয়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30C92F-0CBB-D745-3890-D8CD5EB3815A}"/>
              </a:ext>
            </a:extLst>
          </p:cNvPr>
          <p:cNvSpPr txBox="1"/>
          <p:nvPr/>
        </p:nvSpPr>
        <p:spPr>
          <a:xfrm>
            <a:off x="3078536" y="3274142"/>
            <a:ext cx="572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অতিথি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5AD5-1174-4A2B-E8EB-38EEF492530F}"/>
              </a:ext>
            </a:extLst>
          </p:cNvPr>
          <p:cNvSpPr txBox="1"/>
          <p:nvPr/>
        </p:nvSpPr>
        <p:spPr>
          <a:xfrm>
            <a:off x="4376395" y="899652"/>
            <a:ext cx="2997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3F259F-2AB2-73C5-47DF-62D7BDDF4BFB}"/>
              </a:ext>
            </a:extLst>
          </p:cNvPr>
          <p:cNvSpPr txBox="1"/>
          <p:nvPr/>
        </p:nvSpPr>
        <p:spPr>
          <a:xfrm>
            <a:off x="2164137" y="4940710"/>
            <a:ext cx="6257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১৩+৫=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762EF9-5E19-9D7E-DDDB-A8ABFA012BB0}"/>
              </a:ext>
            </a:extLst>
          </p:cNvPr>
          <p:cNvSpPr txBox="1"/>
          <p:nvPr/>
        </p:nvSpPr>
        <p:spPr>
          <a:xfrm>
            <a:off x="6576140" y="4940709"/>
            <a:ext cx="603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</a:p>
        </p:txBody>
      </p:sp>
    </p:spTree>
    <p:extLst>
      <p:ext uri="{BB962C8B-B14F-4D97-AF65-F5344CB8AC3E}">
        <p14:creationId xmlns:p14="http://schemas.microsoft.com/office/powerpoint/2010/main" val="169185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7C62E9-0874-1CAB-ACFC-86921171929F}"/>
              </a:ext>
            </a:extLst>
          </p:cNvPr>
          <p:cNvSpPr txBox="1"/>
          <p:nvPr/>
        </p:nvSpPr>
        <p:spPr>
          <a:xfrm>
            <a:off x="3660578" y="1106129"/>
            <a:ext cx="4870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ও ৪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551271-D511-E996-DDCF-218EFE9ABCC1}"/>
              </a:ext>
            </a:extLst>
          </p:cNvPr>
          <p:cNvSpPr txBox="1"/>
          <p:nvPr/>
        </p:nvSpPr>
        <p:spPr>
          <a:xfrm>
            <a:off x="954769" y="2927554"/>
            <a:ext cx="51412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কুড়িয়ে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8E38C0-3B45-88D2-4695-4F74E98DC1A5}"/>
              </a:ext>
            </a:extLst>
          </p:cNvPr>
          <p:cNvSpPr txBox="1"/>
          <p:nvPr/>
        </p:nvSpPr>
        <p:spPr>
          <a:xfrm>
            <a:off x="6685935" y="3758550"/>
            <a:ext cx="369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৬+১১=১৭</a:t>
            </a:r>
          </a:p>
        </p:txBody>
      </p:sp>
    </p:spTree>
    <p:extLst>
      <p:ext uri="{BB962C8B-B14F-4D97-AF65-F5344CB8AC3E}">
        <p14:creationId xmlns:p14="http://schemas.microsoft.com/office/powerpoint/2010/main" val="195807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0AB868-66A8-7D16-07DE-F5D4E920F6D5}"/>
              </a:ext>
            </a:extLst>
          </p:cNvPr>
          <p:cNvSpPr txBox="1"/>
          <p:nvPr/>
        </p:nvSpPr>
        <p:spPr>
          <a:xfrm>
            <a:off x="3137531" y="1120676"/>
            <a:ext cx="6345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রাকিবের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C402E9-57C6-63F3-C1EA-DC5D5FCC24A6}"/>
              </a:ext>
            </a:extLst>
          </p:cNvPr>
          <p:cNvSpPr txBox="1"/>
          <p:nvPr/>
        </p:nvSpPr>
        <p:spPr>
          <a:xfrm>
            <a:off x="3019544" y="4834869"/>
            <a:ext cx="2216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১০+৯=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4E8DCB-05D8-A971-4887-3DEC2C63B914}"/>
              </a:ext>
            </a:extLst>
          </p:cNvPr>
          <p:cNvSpPr txBox="1"/>
          <p:nvPr/>
        </p:nvSpPr>
        <p:spPr>
          <a:xfrm>
            <a:off x="5482525" y="4834869"/>
            <a:ext cx="4000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পেনসিল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8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690D5A-D1B2-9387-A897-B231AB72B6E7}"/>
              </a:ext>
            </a:extLst>
          </p:cNvPr>
          <p:cNvSpPr txBox="1"/>
          <p:nvPr/>
        </p:nvSpPr>
        <p:spPr>
          <a:xfrm>
            <a:off x="4840449" y="383458"/>
            <a:ext cx="3042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F24CBF-BEC3-5FB7-690C-58454073F2A5}"/>
              </a:ext>
            </a:extLst>
          </p:cNvPr>
          <p:cNvSpPr txBox="1"/>
          <p:nvPr/>
        </p:nvSpPr>
        <p:spPr>
          <a:xfrm>
            <a:off x="1723362" y="1536586"/>
            <a:ext cx="87452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পারল।সে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D470C-0023-C7CA-F493-E86C9B12D9FD}"/>
              </a:ext>
            </a:extLst>
          </p:cNvPr>
          <p:cNvSpPr txBox="1"/>
          <p:nvPr/>
        </p:nvSpPr>
        <p:spPr>
          <a:xfrm>
            <a:off x="1450387" y="4121085"/>
            <a:ext cx="9291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পেন্সিল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ইরেজার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কিনল।তার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D97C8-10C0-2812-FCD7-B8F3B1CC015C}"/>
              </a:ext>
            </a:extLst>
          </p:cNvPr>
          <p:cNvSpPr txBox="1"/>
          <p:nvPr/>
        </p:nvSpPr>
        <p:spPr>
          <a:xfrm>
            <a:off x="3388255" y="3359232"/>
            <a:ext cx="4059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সমাধানঃ১৩+৬=১৯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5E3D08-1CFF-BA33-0E8E-645157E87EBB}"/>
              </a:ext>
            </a:extLst>
          </p:cNvPr>
          <p:cNvSpPr txBox="1"/>
          <p:nvPr/>
        </p:nvSpPr>
        <p:spPr>
          <a:xfrm>
            <a:off x="3506241" y="5505256"/>
            <a:ext cx="464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সমাধানঃ১২+৭=১৯</a:t>
            </a:r>
          </a:p>
        </p:txBody>
      </p:sp>
    </p:spTree>
    <p:extLst>
      <p:ext uri="{BB962C8B-B14F-4D97-AF65-F5344CB8AC3E}">
        <p14:creationId xmlns:p14="http://schemas.microsoft.com/office/powerpoint/2010/main" val="2459701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610A50-0CB3-1C28-D09E-68C014FC149F}"/>
              </a:ext>
            </a:extLst>
          </p:cNvPr>
          <p:cNvSpPr txBox="1"/>
          <p:nvPr/>
        </p:nvSpPr>
        <p:spPr>
          <a:xfrm>
            <a:off x="4124885" y="1419785"/>
            <a:ext cx="4018430" cy="82299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err="1">
                <a:solidFill>
                  <a:srgbClr val="595959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বাড়ির</a:t>
            </a:r>
            <a:r>
              <a:rPr lang="en-US" sz="4400" kern="1200" dirty="0">
                <a:solidFill>
                  <a:srgbClr val="595959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400" kern="1200" dirty="0" err="1">
                <a:solidFill>
                  <a:srgbClr val="595959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lang="en-US" sz="4400" kern="1200" dirty="0">
              <a:solidFill>
                <a:srgbClr val="595959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57A95B-F5FF-AF83-7407-49330889D63E}"/>
              </a:ext>
            </a:extLst>
          </p:cNvPr>
          <p:cNvSpPr txBox="1"/>
          <p:nvPr/>
        </p:nvSpPr>
        <p:spPr>
          <a:xfrm>
            <a:off x="1089150" y="2785067"/>
            <a:ext cx="5572769" cy="2110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বেলুন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আছে।তোমার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তোমাকে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বেলুন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দিল,তোমার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এখম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বেলুন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7" name="Graphic 6" descr="Work from home house outline">
            <a:extLst>
              <a:ext uri="{FF2B5EF4-FFF2-40B4-BE49-F238E27FC236}">
                <a16:creationId xmlns:a16="http://schemas.microsoft.com/office/drawing/2014/main" id="{24F0846C-CC38-616E-68F3-D1142BC7DA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10935" y="1419785"/>
            <a:ext cx="4018430" cy="40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29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1B825D-685D-BFEB-0838-7900A8EC6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5400000">
            <a:off x="3581398" y="-1752597"/>
            <a:ext cx="5029201" cy="12192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7D959D-44BD-0E80-5410-4A996D6970CA}"/>
              </a:ext>
            </a:extLst>
          </p:cNvPr>
          <p:cNvSpPr txBox="1"/>
          <p:nvPr/>
        </p:nvSpPr>
        <p:spPr>
          <a:xfrm>
            <a:off x="3392130" y="1962522"/>
            <a:ext cx="5165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400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3600" dirty="0" err="1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432</Words>
  <Application>Microsoft Office PowerPoint</Application>
  <PresentationFormat>Widescreen</PresentationFormat>
  <Paragraphs>83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27</cp:revision>
  <dcterms:created xsi:type="dcterms:W3CDTF">2026-07-03T17:15:03Z</dcterms:created>
  <dcterms:modified xsi:type="dcterms:W3CDTF">2026-07-05T19:52:47Z</dcterms:modified>
</cp:coreProperties>
</file>