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0" r:id="rId2"/>
    <p:sldId id="271" r:id="rId3"/>
    <p:sldId id="256" r:id="rId4"/>
    <p:sldId id="272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57" d="100"/>
          <a:sy n="57" d="100"/>
        </p:scale>
        <p:origin x="-462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812801"/>
            <a:ext cx="13817600" cy="56896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127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6604000"/>
            <a:ext cx="11379200" cy="1625600"/>
          </a:xfrm>
        </p:spPr>
        <p:txBody>
          <a:bodyPr>
            <a:normAutofit/>
          </a:bodyPr>
          <a:lstStyle>
            <a:lvl1pPr marL="0" indent="0" algn="ctr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1pPr>
            <a:lvl2pPr marL="7257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4514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1771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902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6285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3542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0799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8057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84112" y="1828801"/>
            <a:ext cx="13817600" cy="3340100"/>
          </a:xfrm>
        </p:spPr>
        <p:txBody>
          <a:bodyPr anchor="b"/>
          <a:lstStyle>
            <a:lvl1pPr algn="ctr" defTabSz="1451427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76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4112" y="5425018"/>
            <a:ext cx="13817600" cy="1509183"/>
          </a:xfrm>
        </p:spPr>
        <p:txBody>
          <a:bodyPr anchor="t"/>
          <a:lstStyle>
            <a:lvl1pPr marL="0" indent="0" algn="ctr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725714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2pPr>
            <a:lvl3pPr marL="1451427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3pPr>
            <a:lvl4pPr marL="217714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4pPr>
            <a:lvl5pPr marL="2902854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5pPr>
            <a:lvl6pPr marL="362856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6pPr>
            <a:lvl7pPr marL="4354281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7pPr>
            <a:lvl8pPr marL="5079995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8pPr>
            <a:lvl9pPr marL="5805708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992533" y="5232400"/>
            <a:ext cx="150706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348133" y="5232400"/>
            <a:ext cx="150706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638627" y="5232400"/>
            <a:ext cx="150706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3467" y="2133601"/>
            <a:ext cx="7179733" cy="6034617"/>
          </a:xfrm>
        </p:spPr>
        <p:txBody>
          <a:bodyPr/>
          <a:lstStyle>
            <a:lvl1pPr>
              <a:defRPr sz="3800"/>
            </a:lvl1pPr>
            <a:lvl2pPr>
              <a:defRPr sz="2500"/>
            </a:lvl2pPr>
            <a:lvl3pPr>
              <a:defRPr sz="25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50240" y="2133600"/>
            <a:ext cx="7185152" cy="60350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33600"/>
            <a:ext cx="7182556" cy="812800"/>
          </a:xfrm>
        </p:spPr>
        <p:txBody>
          <a:bodyPr anchor="b">
            <a:noAutofit/>
          </a:bodyPr>
          <a:lstStyle>
            <a:lvl1pPr marL="0" indent="0" algn="ctr">
              <a:buNone/>
              <a:defRPr sz="3800" b="0"/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63467" y="2133600"/>
            <a:ext cx="7185378" cy="812800"/>
          </a:xfrm>
        </p:spPr>
        <p:txBody>
          <a:bodyPr anchor="b">
            <a:noAutofit/>
          </a:bodyPr>
          <a:lstStyle>
            <a:lvl1pPr marL="0" indent="0" algn="ctr">
              <a:buNone/>
              <a:defRPr sz="3800" b="0"/>
            </a:lvl1pPr>
            <a:lvl2pPr marL="725714" indent="0">
              <a:buNone/>
              <a:defRPr sz="3200" b="1"/>
            </a:lvl2pPr>
            <a:lvl3pPr marL="1451427" indent="0">
              <a:buNone/>
              <a:defRPr sz="2900" b="1"/>
            </a:lvl3pPr>
            <a:lvl4pPr marL="2177141" indent="0">
              <a:buNone/>
              <a:defRPr sz="2500" b="1"/>
            </a:lvl4pPr>
            <a:lvl5pPr marL="2902854" indent="0">
              <a:buNone/>
              <a:defRPr sz="2500" b="1"/>
            </a:lvl5pPr>
            <a:lvl6pPr marL="3628568" indent="0">
              <a:buNone/>
              <a:defRPr sz="2500" b="1"/>
            </a:lvl6pPr>
            <a:lvl7pPr marL="4354281" indent="0">
              <a:buNone/>
              <a:defRPr sz="2500" b="1"/>
            </a:lvl7pPr>
            <a:lvl8pPr marL="5079995" indent="0">
              <a:buNone/>
              <a:defRPr sz="2500" b="1"/>
            </a:lvl8pPr>
            <a:lvl9pPr marL="5805708" indent="0">
              <a:buNone/>
              <a:defRPr sz="2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812800" y="2950464"/>
            <a:ext cx="7185152" cy="5218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8306816" y="2950465"/>
            <a:ext cx="7185152" cy="521758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01489" y="355600"/>
            <a:ext cx="5348112" cy="2794000"/>
          </a:xfrm>
        </p:spPr>
        <p:txBody>
          <a:bodyPr anchor="b"/>
          <a:lstStyle>
            <a:lvl1pPr algn="ctr">
              <a:lnSpc>
                <a:spcPct val="100000"/>
              </a:lnSpc>
              <a:defRPr sz="44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78467" y="364067"/>
            <a:ext cx="8881534" cy="7804151"/>
          </a:xfrm>
        </p:spPr>
        <p:txBody>
          <a:bodyPr/>
          <a:lstStyle>
            <a:lvl1pPr>
              <a:defRPr sz="5100"/>
            </a:lvl1pPr>
            <a:lvl2pPr>
              <a:defRPr sz="4400"/>
            </a:lvl2pPr>
            <a:lvl3pPr>
              <a:defRPr sz="3800"/>
            </a:lvl3pPr>
            <a:lvl4pPr>
              <a:defRPr sz="3200"/>
            </a:lvl4pPr>
            <a:lvl5pPr>
              <a:defRPr sz="32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501489" y="3251201"/>
            <a:ext cx="5348112" cy="4917017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25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85913" y="304800"/>
            <a:ext cx="10154354" cy="1193800"/>
          </a:xfrm>
        </p:spPr>
        <p:txBody>
          <a:bodyPr anchor="b"/>
          <a:lstStyle>
            <a:lvl1pPr algn="ctr">
              <a:lnSpc>
                <a:spcPct val="100000"/>
              </a:lnSpc>
              <a:defRPr sz="4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81113" y="1524000"/>
            <a:ext cx="10763954" cy="6054725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5100"/>
            </a:lvl1pPr>
            <a:lvl2pPr marL="725714" indent="0">
              <a:buNone/>
              <a:defRPr sz="4400"/>
            </a:lvl2pPr>
            <a:lvl3pPr marL="1451427" indent="0">
              <a:buNone/>
              <a:defRPr sz="3800"/>
            </a:lvl3pPr>
            <a:lvl4pPr marL="2177141" indent="0">
              <a:buNone/>
              <a:defRPr sz="3200"/>
            </a:lvl4pPr>
            <a:lvl5pPr marL="2902854" indent="0">
              <a:buNone/>
              <a:defRPr sz="3200"/>
            </a:lvl5pPr>
            <a:lvl6pPr marL="3628568" indent="0">
              <a:buNone/>
              <a:defRPr sz="3200"/>
            </a:lvl6pPr>
            <a:lvl7pPr marL="4354281" indent="0">
              <a:buNone/>
              <a:defRPr sz="3200"/>
            </a:lvl7pPr>
            <a:lvl8pPr marL="5079995" indent="0">
              <a:buNone/>
              <a:defRPr sz="3200"/>
            </a:lvl8pPr>
            <a:lvl9pPr marL="5805708" indent="0">
              <a:buNone/>
              <a:defRPr sz="3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85913" y="7747000"/>
            <a:ext cx="10154354" cy="711200"/>
          </a:xfrm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725714" indent="0">
              <a:buNone/>
              <a:defRPr sz="1900"/>
            </a:lvl2pPr>
            <a:lvl3pPr marL="1451427" indent="0">
              <a:buNone/>
              <a:defRPr sz="1600"/>
            </a:lvl3pPr>
            <a:lvl4pPr marL="2177141" indent="0">
              <a:buNone/>
              <a:defRPr sz="1400"/>
            </a:lvl4pPr>
            <a:lvl5pPr marL="2902854" indent="0">
              <a:buNone/>
              <a:defRPr sz="1400"/>
            </a:lvl5pPr>
            <a:lvl6pPr marL="3628568" indent="0">
              <a:buNone/>
              <a:defRPr sz="1400"/>
            </a:lvl6pPr>
            <a:lvl7pPr marL="4354281" indent="0">
              <a:buNone/>
              <a:defRPr sz="1400"/>
            </a:lvl7pPr>
            <a:lvl8pPr marL="5079995" indent="0">
              <a:buNone/>
              <a:defRPr sz="1400"/>
            </a:lvl8pPr>
            <a:lvl9pPr marL="5805708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85600" y="366185"/>
            <a:ext cx="365760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366185"/>
            <a:ext cx="10701867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2800" y="0"/>
            <a:ext cx="14630400" cy="2133600"/>
          </a:xfrm>
          <a:prstGeom prst="rect">
            <a:avLst/>
          </a:prstGeom>
        </p:spPr>
        <p:txBody>
          <a:bodyPr vert="horz" lIns="145143" tIns="72571" rIns="145143" bIns="72571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133601"/>
            <a:ext cx="14630400" cy="6034617"/>
          </a:xfrm>
          <a:prstGeom prst="rect">
            <a:avLst/>
          </a:prstGeom>
        </p:spPr>
        <p:txBody>
          <a:bodyPr vert="horz" lIns="145143" tIns="72571" rIns="145143" bIns="7257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12618" y="8475134"/>
            <a:ext cx="3708400" cy="486833"/>
          </a:xfrm>
          <a:prstGeom prst="rect">
            <a:avLst/>
          </a:prstGeom>
        </p:spPr>
        <p:txBody>
          <a:bodyPr vert="horz" lIns="145143" tIns="72571" rIns="72571" bIns="72571" rtlCol="0" anchor="ctr"/>
          <a:lstStyle>
            <a:lvl1pPr algn="r">
              <a:defRPr sz="1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7/3/2026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1850" y="8475134"/>
            <a:ext cx="5063067" cy="486833"/>
          </a:xfrm>
          <a:prstGeom prst="rect">
            <a:avLst/>
          </a:prstGeom>
        </p:spPr>
        <p:txBody>
          <a:bodyPr vert="horz" lIns="72571" tIns="72571" rIns="145143" bIns="72571" rtlCol="0" anchor="ctr"/>
          <a:lstStyle>
            <a:lvl1pPr algn="l">
              <a:defRPr sz="1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88051" y="8475134"/>
            <a:ext cx="999067" cy="486833"/>
          </a:xfrm>
          <a:prstGeom prst="rect">
            <a:avLst/>
          </a:prstGeom>
        </p:spPr>
        <p:txBody>
          <a:bodyPr vert="horz" lIns="43543" tIns="72571" rIns="72571" bIns="72571" rtlCol="0" anchor="ctr"/>
          <a:lstStyle>
            <a:lvl1pPr algn="l">
              <a:defRPr sz="19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5036018" y="8665846"/>
            <a:ext cx="150706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marL="0" algn="ctr" defTabSz="1451427" rtl="0" eaLnBrk="1" latinLnBrk="0" hangingPunct="1"/>
            <a:endParaRPr lang="en-US" sz="29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11767" y="8665846"/>
            <a:ext cx="150706" cy="113029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5143" tIns="72571" rIns="145143" bIns="72571"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451427" rtl="0" eaLnBrk="1" latinLnBrk="0" hangingPunct="1">
        <a:lnSpc>
          <a:spcPts val="9206"/>
        </a:lnSpc>
        <a:spcBef>
          <a:spcPct val="0"/>
        </a:spcBef>
        <a:buNone/>
        <a:defRPr sz="86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544285" indent="-544285" algn="l" defTabSz="1451427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1179285" indent="-453571" algn="l" defTabSz="1451427" rtl="0" eaLnBrk="1" latinLnBrk="0" hangingPunct="1">
        <a:spcBef>
          <a:spcPct val="20000"/>
        </a:spcBef>
        <a:buFont typeface="Courier New" pitchFamily="49" charset="0"/>
        <a:buChar char="o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814284" indent="-362857" algn="l" defTabSz="14514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2539997" indent="-362857" algn="l" defTabSz="1451427" rtl="0" eaLnBrk="1" latinLnBrk="0" hangingPunct="1">
        <a:spcBef>
          <a:spcPct val="20000"/>
        </a:spcBef>
        <a:buFont typeface="Courier New" pitchFamily="49" charset="0"/>
        <a:buChar char="o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3265711" indent="-362857" algn="l" defTabSz="14514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3991425" indent="-362857" algn="l" defTabSz="1451427" rtl="0" eaLnBrk="1" latinLnBrk="0" hangingPunct="1">
        <a:spcBef>
          <a:spcPct val="20000"/>
        </a:spcBef>
        <a:buFont typeface="Courier New" pitchFamily="49" charset="0"/>
        <a:buChar char="o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4717138" indent="-362857" algn="l" defTabSz="14514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5442852" indent="-362857" algn="l" defTabSz="1451427" rtl="0" eaLnBrk="1" latinLnBrk="0" hangingPunct="1">
        <a:spcBef>
          <a:spcPct val="20000"/>
        </a:spcBef>
        <a:buFont typeface="Courier New" pitchFamily="49" charset="0"/>
        <a:buChar char="o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6168565" indent="-362857" algn="l" defTabSz="1451427" rtl="0" eaLnBrk="1" latinLnBrk="0" hangingPunct="1">
        <a:spcBef>
          <a:spcPct val="20000"/>
        </a:spcBef>
        <a:buFont typeface="Arial" pitchFamily="34" charset="0"/>
        <a:buChar char="•"/>
        <a:defRPr sz="25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72571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451427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217714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4pPr>
      <a:lvl5pPr marL="2902854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5pPr>
      <a:lvl6pPr marL="362856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6pPr>
      <a:lvl7pPr marL="4354281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7pPr>
      <a:lvl8pPr marL="5079995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8pPr>
      <a:lvl9pPr marL="5805708" algn="l" defTabSz="1451427" rtl="0" eaLnBrk="1" latinLnBrk="0" hangingPunct="1">
        <a:defRPr sz="2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1742"/>
            <a:ext cx="16256000" cy="9225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09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"/>
            <a:ext cx="16256000" cy="88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024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0103" y="7507433"/>
            <a:ext cx="1635897" cy="164349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46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0410" y="7519800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3599" y="7789948"/>
            <a:ext cx="1388687" cy="1388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83785" y="7540134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4017" y="7504112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017" y="0"/>
            <a:ext cx="16256000" cy="90678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1931" y="7504112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6112" y="7466012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35" y="76200"/>
            <a:ext cx="16256000" cy="9067800"/>
          </a:xfrm>
          <a:prstGeom prst="rect">
            <a:avLst/>
          </a:prstGeom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3600" y="7506883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33661" y="7540134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6112" y="7504112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6112" y="7466012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8800" y="7504112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1974" y="7504112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16112" y="7466012"/>
            <a:ext cx="1639888" cy="163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0326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Executive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18</TotalTime>
  <Words>0</Words>
  <Application>Microsoft Office PowerPoint</Application>
  <PresentationFormat>Custom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Executive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Biplob</cp:lastModifiedBy>
  <cp:revision>6</cp:revision>
  <dcterms:created xsi:type="dcterms:W3CDTF">2006-08-16T00:00:00Z</dcterms:created>
  <dcterms:modified xsi:type="dcterms:W3CDTF">2026-07-03T14:37:20Z</dcterms:modified>
</cp:coreProperties>
</file>