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84" r:id="rId2"/>
    <p:sldId id="290" r:id="rId3"/>
    <p:sldId id="279" r:id="rId4"/>
    <p:sldId id="292" r:id="rId5"/>
    <p:sldId id="291" r:id="rId6"/>
    <p:sldId id="258" r:id="rId7"/>
    <p:sldId id="274" r:id="rId8"/>
    <p:sldId id="27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A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70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301CA-5CDF-4D8B-864A-A74E15519813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B991E-113D-4E1F-8701-46CDACB02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22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6E4B6-935F-4A47-ABFE-5A1A59720636}" type="datetimeFigureOut">
              <a:rPr lang="en-US" smtClean="0"/>
              <a:t>04-Jul-26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443DC-C99A-48B1-AC97-8BE807F58B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052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0"/>
            <a:ext cx="9931400" cy="6934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03396" y="1648620"/>
            <a:ext cx="2928992" cy="55399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endParaRPr lang="en-US" sz="3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6526" y="1627284"/>
            <a:ext cx="3247097" cy="212365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মো:সাইফুল্লাহ</a:t>
            </a:r>
            <a:endParaRPr lang="en-US" sz="3600" b="1" dirty="0" smtClean="0">
              <a:solidFill>
                <a:srgbClr val="0CAC0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1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1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বিবিএ</a:t>
            </a:r>
            <a:r>
              <a:rPr lang="en-US" sz="1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এমবিএ</a:t>
            </a:r>
            <a:r>
              <a:rPr lang="en-US" sz="1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1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জগন্নাথ</a:t>
            </a:r>
            <a:r>
              <a:rPr lang="en-US" sz="1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</a:t>
            </a:r>
            <a:r>
              <a:rPr lang="en-US" sz="1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endParaRPr lang="en-US" sz="21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জ্ঞানপাড়া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সঃপ্রাঃবিঃ</a:t>
            </a:r>
            <a:endParaRPr lang="en-US" sz="2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পাথরঘাটা,বরগুনা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398" y="3045459"/>
            <a:ext cx="2500988" cy="25009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036915" y="4469229"/>
            <a:ext cx="2626317" cy="1077218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জেলা</a:t>
            </a:r>
            <a:r>
              <a:rPr lang="en-US" sz="3200" b="1" dirty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শ্রেষ্ঠ</a:t>
            </a:r>
            <a:r>
              <a:rPr lang="en-US" sz="3200" b="1" dirty="0" smtClean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b="1" dirty="0" smtClean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শিক্ষক-২০২৬</a:t>
            </a:r>
            <a:endParaRPr lang="en-US" sz="3200" b="1" dirty="0">
              <a:solidFill>
                <a:srgbClr val="0CAC0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83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53640"/>
            <a:ext cx="329288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6000" b="1" u="sng" dirty="0">
                <a:solidFill>
                  <a:srgbClr val="0CAC0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000" b="1" u="sng" dirty="0">
              <a:solidFill>
                <a:srgbClr val="0CAC0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1157962"/>
            <a:ext cx="449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শ্রেণি: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প্রাক-প্রাথমিক</a:t>
            </a:r>
            <a:endParaRPr lang="bn-IN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বিষয়: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bn-IN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স্বরবর্ণের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43434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স্বরবর্ণ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চিনতে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4922365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 ছবি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স্বরবর্ণ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পড়তে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5427998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স্বরবর্ণ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পারবে।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3721943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শিক্ষার্থীরা..... </a:t>
            </a:r>
            <a:endParaRPr lang="en-US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6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14400" y="685800"/>
            <a:ext cx="7315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দেশটা</a:t>
            </a:r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স্বপ্নপুরী</a:t>
            </a:r>
            <a:endParaRPr lang="en-US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5752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4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0354" y="-45878"/>
            <a:ext cx="6629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চেনা</a:t>
            </a:r>
            <a:endParaRPr lang="en-US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88" y="859479"/>
            <a:ext cx="2743206" cy="45720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92" y="990704"/>
            <a:ext cx="2743206" cy="45720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594" y="1127216"/>
            <a:ext cx="2743206" cy="45720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827" y="1280745"/>
            <a:ext cx="2743206" cy="45720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10" y="1407039"/>
            <a:ext cx="2743206" cy="45720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585" y="1556504"/>
            <a:ext cx="2743206" cy="45720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176" y="1670634"/>
            <a:ext cx="2743206" cy="45720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767" y="1818273"/>
            <a:ext cx="2743206" cy="45720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695" y="1974047"/>
            <a:ext cx="2743206" cy="45720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435" y="2129821"/>
            <a:ext cx="2743206" cy="45720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834" y="2285991"/>
            <a:ext cx="2743206" cy="4572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87" y="1273500"/>
            <a:ext cx="2743206" cy="45720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750" y="0"/>
            <a:ext cx="349614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5253" y="641103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60" y="1281991"/>
            <a:ext cx="2743206" cy="45720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49" y="1290482"/>
            <a:ext cx="2743206" cy="45720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470" y="1290482"/>
            <a:ext cx="2743206" cy="45720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741" y="1290482"/>
            <a:ext cx="2743206" cy="45720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964" y="1281456"/>
            <a:ext cx="2743206" cy="45720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345" y="1295390"/>
            <a:ext cx="2743206" cy="45720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894" y="1295925"/>
            <a:ext cx="2743206" cy="45720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391"/>
            <a:ext cx="2743206" cy="45720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476" y="1267522"/>
            <a:ext cx="2743206" cy="45720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802" y="1281990"/>
            <a:ext cx="2743206" cy="4572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33600" y="533400"/>
            <a:ext cx="525817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কাজঃ- </a:t>
            </a:r>
            <a:endParaRPr lang="en-US" sz="88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185" y="23622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ঔ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বর্ণগুলো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পড়বে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79</Words>
  <Application>Microsoft Office PowerPoint</Application>
  <PresentationFormat>On-screen Show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CtrlSoft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Md.Shaifullah</dc:creator>
  <cp:lastModifiedBy>Microsoft account</cp:lastModifiedBy>
  <cp:revision>147</cp:revision>
  <dcterms:created xsi:type="dcterms:W3CDTF">2021-03-26T08:07:00Z</dcterms:created>
  <dcterms:modified xsi:type="dcterms:W3CDTF">2026-07-04T10:30:48Z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F14B2930DACE446B988B2F742149D539_12</vt:lpwstr>
  </property>
  <property fmtid="{D5CDD505-2E9C-101B-9397-08002B2CF9AE}" pid="3" name="KSOProductBuildVer">
    <vt:lpwstr>1033-12.2.0.13201</vt:lpwstr>
  </property>
</Properties>
</file>