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301" r:id="rId4"/>
    <p:sldId id="265" r:id="rId5"/>
    <p:sldId id="259" r:id="rId6"/>
    <p:sldId id="270" r:id="rId7"/>
    <p:sldId id="273" r:id="rId8"/>
    <p:sldId id="274" r:id="rId9"/>
    <p:sldId id="311" r:id="rId10"/>
    <p:sldId id="308" r:id="rId11"/>
    <p:sldId id="293" r:id="rId12"/>
    <p:sldId id="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426" y="-77"/>
      </p:cViewPr>
      <p:guideLst>
        <p:guide orient="horz" pos="2160"/>
        <p:guide pos="383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6470E-B3B9-49E0-9229-8B89249B0FB8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481B0-E202-407E-B2D9-3AEB6273B52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0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2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0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2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0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6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0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0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8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8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5362448" y="3278124"/>
            <a:ext cx="832713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1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1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4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 panose="05000000000000000000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 panose="05020102010507070707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 panose="05000000000000000000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"/>
            <a:ext cx="6705600" cy="1524000"/>
          </a:xfrm>
        </p:spPr>
        <p:txBody>
          <a:bodyPr>
            <a:normAutofit/>
          </a:bodyPr>
          <a:lstStyle/>
          <a:p>
            <a:r>
              <a:rPr lang="en-US" dirty="0">
                <a:latin typeface="Siyam Rupali" panose="02000500000000020004" pitchFamily="2" charset="0"/>
                <a:cs typeface="Siyam Rupali" panose="02000500000000020004" pitchFamily="2" charset="0"/>
              </a:rPr>
              <a:t>         </a:t>
            </a:r>
            <a:r>
              <a:rPr lang="en-US" sz="4800" dirty="0">
                <a:solidFill>
                  <a:srgbClr val="FF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স্বাগতম</a:t>
            </a:r>
            <a:endParaRPr lang="en-US" sz="4800" dirty="0">
              <a:solidFill>
                <a:srgbClr val="FF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4" name="Content Placeholder 3" descr="Chrysanthemum.jpg"/>
          <p:cNvPicPr>
            <a:picLocks noGrp="1" noChangeAspect="1"/>
          </p:cNvPicPr>
          <p:nvPr>
            <p:ph sz="quarter" idx="1"/>
          </p:nvPr>
        </p:nvPicPr>
        <p:blipFill>
          <a:blip r:embed="rId1"/>
          <a:stretch>
            <a:fillRect/>
          </a:stretch>
        </p:blipFill>
        <p:spPr>
          <a:xfrm>
            <a:off x="2514600" y="1905000"/>
            <a:ext cx="7174230" cy="4471035"/>
          </a:xfrm>
        </p:spPr>
      </p:pic>
    </p:spTree>
  </p:cSld>
  <p:clrMapOvr>
    <a:masterClrMapping/>
  </p:clrMapOvr>
  <p:transition>
    <p:wipe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শিউলি আখতার (প্রভাষক )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 আদর্শ কলেজ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মুন্সিগঞ্জ ।</a:t>
            </a:r>
            <a:endParaRPr lang="en-US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838200"/>
            <a:ext cx="11379200" cy="7589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865" dirty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WhatsApp Image 2026-06-26 at 9.35.44 A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34200" y="1981200"/>
            <a:ext cx="4394835" cy="3743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-211"/>
            <a:ext cx="8229600" cy="1524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নিচের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 ছ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বিটি  লক্ষ্য করি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b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</a:b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8600" y="5638588"/>
            <a:ext cx="467360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735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73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images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143000"/>
            <a:ext cx="2668270" cy="401764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200400" y="5562600"/>
            <a:ext cx="5924550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sz="3600" b="1">
                <a:latin typeface="NikoshBAN" panose="02000000000000000000" pitchFamily="2" charset="0"/>
                <a:ea typeface="Google Sans"/>
                <a:cs typeface="NikoshBAN" panose="02000000000000000000" pitchFamily="2" charset="0"/>
              </a:rPr>
              <a:t>দেশবন্ধু চিত্তরঞ্জন দাশ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</a:rPr>
              <a:t> (১৮৭০–১৯২৫</a:t>
            </a:r>
            <a: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-228600"/>
            <a:ext cx="10363200" cy="1524000"/>
          </a:xfrm>
        </p:spPr>
        <p:txBody>
          <a:bodyPr>
            <a:normAutofit/>
          </a:bodyPr>
          <a:lstStyle/>
          <a:p>
            <a:pPr algn="ctr"/>
            <a:r>
              <a:rPr lang="en-US" sz="5335" dirty="0">
                <a:latin typeface="NikoshBAN" panose="02000000000000000000" pitchFamily="2" charset="0"/>
                <a:cs typeface="NikoshBAN" panose="02000000000000000000" pitchFamily="2" charset="0"/>
              </a:rPr>
              <a:t>দ্বিতীয় পত্র-অধ্যায় -৩ (রাজনৈতিক ব্যক্তিত্ব) </a:t>
            </a: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  </a:t>
            </a:r>
            <a:endParaRPr lang="en-US" sz="3735" dirty="0">
              <a:solidFill>
                <a:srgbClr val="00206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09800"/>
            <a:ext cx="10769600" cy="2641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দেশবন্ধু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চিত্তরঞ্জন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দাশ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১৮৭০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১৯২৫</a:t>
            </a:r>
            <a:r>
              <a:rPr lang="en-US" alt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457200"/>
            <a:ext cx="4470400" cy="1524000"/>
          </a:xfrm>
        </p:spPr>
        <p:txBody>
          <a:bodyPr/>
          <a:lstStyle/>
          <a:p>
            <a:pPr algn="ctr"/>
            <a:r>
              <a:rPr lang="en-US" dirty="0">
                <a:latin typeface="Siyam Rupali" panose="02000500000000020004" pitchFamily="2" charset="0"/>
                <a:cs typeface="Siyam Rupali" panose="02000500000000020004" pitchFamily="2" charset="0"/>
              </a:rPr>
              <a:t>   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16000" y="2743200"/>
            <a:ext cx="10261600" cy="2702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35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3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দেশবন্ধু</a:t>
            </a:r>
            <a:r>
              <a:rPr lang="en-US" altLang="en-US" sz="323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r>
              <a:rPr lang="en-US" altLang="en-US" sz="323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চিত্তরঞ্জন</a:t>
            </a:r>
            <a:r>
              <a:rPr lang="en-US" altLang="en-US" sz="323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r>
              <a:rPr lang="en-US" altLang="en-US" sz="323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দাশ</a:t>
            </a:r>
            <a:r>
              <a:rPr lang="en-US" sz="323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এর রাজনৈতিক জীবন বর্ণনা করতে </a:t>
            </a:r>
            <a:r>
              <a:rPr lang="en-US" sz="3235" dirty="0">
                <a:latin typeface="NikoshBAN" panose="02000000000000000000" pitchFamily="2" charset="0"/>
                <a:cs typeface="NikoshBAN" panose="02000000000000000000" pitchFamily="2" charset="0"/>
              </a:rPr>
              <a:t>পারবে।                  </a:t>
            </a:r>
            <a:endParaRPr lang="en-US" sz="323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endParaRPr lang="en-US" sz="323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93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762000" y="1676400"/>
            <a:ext cx="6700520" cy="548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দেশবন্ধু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চিত্তরঞ্জন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দাশ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১৮৭০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১৯২৫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ভারতীয়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আন্দোলনের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নেতা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বিশিষ্ট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আইনজীবী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সংস্কারক।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ত্যাগ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অবদানের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ভারতবাসী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তাঁকে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"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দেশবন্ধু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" (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উপাধিতে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ভূষিত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করেছিল।</a:t>
            </a:r>
            <a:endParaRPr lang="en-US" alt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 descr="images 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0" y="1752600"/>
            <a:ext cx="3040380" cy="3817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/>
          <p:nvPr>
            <p:ph sz="quarter" idx="1"/>
          </p:nvPr>
        </p:nvSpPr>
        <p:spPr/>
        <p:txBody>
          <a:bodyPr/>
          <a:p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কর্মজীবন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১৮৭০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নভেম্বর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তৎকালীন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ব্রিটিশ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ভারতের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মুন্সিগঞ্জ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জেলা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বিক্রমপুরের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সম্ভ্রান্ত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জন্মগ্রহণ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করেন।পেশা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কলকাতা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হাইকোর্টের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অত্যন্ত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প্রখ্যাত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আইনজীবী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ছিলেন।উল্লেখযোগ্য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আলিপুর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বোমা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মামলায়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অরবিন্দ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ঘোষকে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সফলভাবে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নির্দোষ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পেশায়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যুগান্তকারী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সাফল্য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endParaRPr lang="en-US" alt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85800" y="1371600"/>
            <a:ext cx="10972800" cy="5486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স্বরাজ্য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পার্টি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১৯২২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অসহযোগ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স্থগিত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হওয়ার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ব্রিটিশ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বাধা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সৃষ্টির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মতিলাল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নেহেরুর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স্বরাজ্য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পার্টি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করেন।কলকাতা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কর্পোরেশন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১৯২৪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কলকাতা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কর্পোরেশনের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মেয়র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নির্বাচিত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হন।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দূরদর্শী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নেতৃত্বে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তরুণ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সুভাষ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চন্দ্র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বসুকে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কর্পোরেশনের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নির্বাহী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কর্মকর্তা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নিয়োগ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খাতে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ব্যাপক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উন্নয়ন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সাধিত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হয়।</a:t>
            </a:r>
            <a:endParaRPr lang="en-US" alt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-635000"/>
            <a:ext cx="7518400" cy="748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3000" y="990600"/>
            <a:ext cx="177546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2667000"/>
            <a:ext cx="9347200" cy="337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r>
              <a:rPr lang="en-US" altLang="en-US" sz="426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দেশবন্ধু চিত্তরঞ্জন দাশ এর প্রতিষ্ঠিত রাজনৈতিক দলের নাম কী ছিল ?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426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r>
              <a:rPr lang="en-US" altLang="en-US" sz="426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দেশবন্ধু চিত্তরঞ্জন দাশ কোথায় জন্মগ্রহণ করেন ? </a:t>
            </a:r>
            <a:endParaRPr lang="en-US" altLang="en-US" sz="4265" dirty="0">
              <a:latin typeface="NikoshBAN" panose="02000000000000000000" pitchFamily="2" charset="0"/>
              <a:cs typeface="NikoshBAN" panose="02000000000000000000" pitchFamily="2" charset="0"/>
              <a:sym typeface="+mn-e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4265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কত সালে তিনি কলকাতা কর্পোরেশনের প্রথম মেয়র নির্বাচিত হন ?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457200"/>
            <a:ext cx="4165600" cy="15240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Siyam Rupali" panose="02000500000000020004" pitchFamily="2" charset="0"/>
                <a:cs typeface="Siyam Rupali" panose="02000500000000020004" pitchFamily="2" charset="0"/>
              </a:rPr>
              <a:t>   বাড়ির কাজ</a:t>
            </a: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438400"/>
            <a:ext cx="11176000" cy="2844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48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     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একজন অসহিংস নেতা হিসেবে তাকে মূল্যায়ন কর ।</a:t>
            </a:r>
            <a:r>
              <a:rPr lang="en-US" altLang="en-US" sz="48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algn="ctr"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algn="ctr">
              <a:buNone/>
            </a:pPr>
            <a:endParaRPr lang="en-US" sz="3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52800" y="837946"/>
            <a:ext cx="5486400" cy="1333500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91167"/>
            <a:ext cx="10515600" cy="580178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 </a:t>
            </a:r>
            <a:endParaRPr lang="en-US" dirty="0"/>
          </a:p>
        </p:txBody>
      </p:sp>
      <p:pic>
        <p:nvPicPr>
          <p:cNvPr id="4" name="Picture 3" descr="images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1400" y="2362200"/>
            <a:ext cx="5310505" cy="4001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1603</Words>
  <Application>WPS Presentation</Application>
  <PresentationFormat>On-screen Show (4:3)</PresentationFormat>
  <Paragraphs>55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SimSun</vt:lpstr>
      <vt:lpstr>Wingdings</vt:lpstr>
      <vt:lpstr>Wingdings 2</vt:lpstr>
      <vt:lpstr>Wingdings</vt:lpstr>
      <vt:lpstr>Siyam Rupali</vt:lpstr>
      <vt:lpstr>NikoshBAN</vt:lpstr>
      <vt:lpstr>Google Sans</vt:lpstr>
      <vt:lpstr>Microsoft YaHei</vt:lpstr>
      <vt:lpstr>Arial Unicode MS</vt:lpstr>
      <vt:lpstr>Calibri</vt:lpstr>
      <vt:lpstr>Georgia</vt:lpstr>
      <vt:lpstr>Civic</vt:lpstr>
      <vt:lpstr>         স্বাগতম</vt:lpstr>
      <vt:lpstr>পরিচিতি</vt:lpstr>
      <vt:lpstr>নিচের  ছবিটি  লক্ষ্য করি  </vt:lpstr>
      <vt:lpstr>দ্বিতীয় পত্র-অধ্যায় -৩ (রাজনৈতিক ব্যক্তিত্ব)      </vt:lpstr>
      <vt:lpstr>   শিখন ফল </vt:lpstr>
      <vt:lpstr>PowerPoint 演示文稿</vt:lpstr>
      <vt:lpstr>PowerPoint 演示文稿</vt:lpstr>
      <vt:lpstr>PowerPoint 演示文稿</vt:lpstr>
      <vt:lpstr>PowerPoint 演示文稿</vt:lpstr>
      <vt:lpstr>   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শুভেচ্ছা / স্বাগতম</dc:title>
  <dc:creator>USER</dc:creator>
  <cp:lastModifiedBy>USER</cp:lastModifiedBy>
  <cp:revision>106</cp:revision>
  <dcterms:created xsi:type="dcterms:W3CDTF">2006-08-16T00:00:00Z</dcterms:created>
  <dcterms:modified xsi:type="dcterms:W3CDTF">2026-07-03T04:56:18Z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4EA963B260B747CBA6DD7481654DD325_13</vt:lpwstr>
  </property>
  <property fmtid="{D5CDD505-2E9C-101B-9397-08002B2CF9AE}" pid="3" name="KSOProductBuildVer">
    <vt:lpwstr>1033-12.2.0.21931</vt:lpwstr>
  </property>
</Properties>
</file>