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handoutMasterIdLst>
    <p:handoutMasterId r:id="rId24"/>
  </p:handoutMasterIdLst>
  <p:sldIdLst>
    <p:sldId id="329" r:id="rId3"/>
    <p:sldId id="331" r:id="rId4"/>
    <p:sldId id="270" r:id="rId5"/>
    <p:sldId id="308" r:id="rId6"/>
    <p:sldId id="315" r:id="rId7"/>
    <p:sldId id="260" r:id="rId8"/>
    <p:sldId id="265" r:id="rId9"/>
    <p:sldId id="316" r:id="rId10"/>
    <p:sldId id="298" r:id="rId11"/>
    <p:sldId id="330" r:id="rId12"/>
    <p:sldId id="317" r:id="rId13"/>
    <p:sldId id="323" r:id="rId15"/>
    <p:sldId id="333" r:id="rId16"/>
    <p:sldId id="326" r:id="rId17"/>
    <p:sldId id="327" r:id="rId18"/>
    <p:sldId id="303" r:id="rId19"/>
    <p:sldId id="278" r:id="rId20"/>
    <p:sldId id="277" r:id="rId21"/>
    <p:sldId id="279" r:id="rId22"/>
    <p:sldId id="280" r:id="rId2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66CC"/>
    <a:srgbClr val="E0108C"/>
    <a:srgbClr val="2E03CD"/>
    <a:srgbClr val="25FBD2"/>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14" autoAdjust="0"/>
    <p:restoredTop sz="98921" autoAdjust="0"/>
  </p:normalViewPr>
  <p:slideViewPr>
    <p:cSldViewPr showGuides="1">
      <p:cViewPr varScale="1">
        <p:scale>
          <a:sx n="87" d="100"/>
          <a:sy n="87" d="100"/>
        </p:scale>
        <p:origin x="-269" y="-91"/>
      </p:cViewPr>
      <p:guideLst>
        <p:guide orient="horz" pos="2160"/>
        <p:guide pos="3840"/>
      </p:guideLst>
    </p:cSldViewPr>
  </p:slideViewPr>
  <p:outlineViewPr>
    <p:cViewPr>
      <p:scale>
        <a:sx n="33" d="100"/>
        <a:sy n="33" d="100"/>
      </p:scale>
      <p:origin x="0" y="1872"/>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66" d="100"/>
          <a:sy n="66" d="100"/>
        </p:scale>
        <p:origin x="-1656"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47247CF-6806-4D2A-A68E-33718B6FEC04}"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69085654-8E4B-4AD0-B800-8AE32F5349C3}">
      <dgm:prSet phldrT="[Text]" custT="1"/>
      <dgm:spPr>
        <a:solidFill>
          <a:srgbClr val="00B050"/>
        </a:solidFill>
      </dgm:spPr>
      <dgm:t>
        <a:bodyPr/>
        <a:lstStyle/>
        <a:p>
          <a:r>
            <a:rPr lang="en-US" sz="2800" dirty="0" smtClean="0">
              <a:solidFill>
                <a:schemeClr val="tx1"/>
              </a:solidFill>
            </a:rPr>
            <a:t>রাজনৈতিক</a:t>
          </a:r>
          <a:r>
            <a:rPr lang="en-US" sz="2800" dirty="0" smtClean="0"/>
            <a:t> </a:t>
          </a:r>
          <a:endParaRPr lang="en-US" sz="2800" dirty="0"/>
        </a:p>
      </dgm:t>
    </dgm:pt>
    <dgm:pt modelId="{42D0B8A8-B431-4223-95A6-6E0A9FD5A251}" cxnId="{9B8D0444-93A2-4F5E-A698-A36247125551}" type="parTrans">
      <dgm:prSet/>
      <dgm:spPr/>
      <dgm:t>
        <a:bodyPr/>
        <a:lstStyle/>
        <a:p>
          <a:endParaRPr lang="en-US" sz="2800"/>
        </a:p>
      </dgm:t>
    </dgm:pt>
    <dgm:pt modelId="{42D0B0D3-E7FA-4F85-8B54-353403081B43}" cxnId="{9B8D0444-93A2-4F5E-A698-A36247125551}" type="sibTrans">
      <dgm:prSet/>
      <dgm:spPr/>
      <dgm:t>
        <a:bodyPr/>
        <a:lstStyle/>
        <a:p>
          <a:endParaRPr lang="en-US" sz="2800"/>
        </a:p>
      </dgm:t>
    </dgm:pt>
    <dgm:pt modelId="{6C019C5E-C3CB-48D6-A690-04E10E167EF0}">
      <dgm:prSet phldrT="[Text]" custT="1"/>
      <dgm:spPr>
        <a:solidFill>
          <a:schemeClr val="accent2"/>
        </a:solidFill>
      </dgm:spPr>
      <dgm:t>
        <a:bodyPr/>
        <a:lstStyle/>
        <a:p>
          <a:r>
            <a:rPr lang="en-US" sz="2800" dirty="0" smtClean="0">
              <a:solidFill>
                <a:schemeClr val="tx1"/>
              </a:solidFill>
            </a:rPr>
            <a:t>অর্থনৈতিক </a:t>
          </a:r>
          <a:endParaRPr lang="en-US" sz="2800" dirty="0">
            <a:solidFill>
              <a:schemeClr val="tx1"/>
            </a:solidFill>
          </a:endParaRPr>
        </a:p>
      </dgm:t>
    </dgm:pt>
    <dgm:pt modelId="{5C3D7E1C-166F-4A1F-A2C9-D26255BADFB5}" cxnId="{E23FA776-D470-4172-B43B-4493D82CC27F}" type="parTrans">
      <dgm:prSet/>
      <dgm:spPr/>
      <dgm:t>
        <a:bodyPr/>
        <a:lstStyle/>
        <a:p>
          <a:endParaRPr lang="en-US" sz="2800"/>
        </a:p>
      </dgm:t>
    </dgm:pt>
    <dgm:pt modelId="{A3C52C51-229D-41B0-B1C1-3330CBC3207F}" cxnId="{E23FA776-D470-4172-B43B-4493D82CC27F}" type="sibTrans">
      <dgm:prSet/>
      <dgm:spPr/>
      <dgm:t>
        <a:bodyPr/>
        <a:lstStyle/>
        <a:p>
          <a:endParaRPr lang="en-US" sz="2800"/>
        </a:p>
      </dgm:t>
    </dgm:pt>
    <dgm:pt modelId="{398DD748-B54A-47E7-972C-DA61C1C8993C}">
      <dgm:prSet phldrT="[Text]" custT="1"/>
      <dgm:spPr>
        <a:solidFill>
          <a:srgbClr val="00B0F0"/>
        </a:solidFill>
      </dgm:spPr>
      <dgm:t>
        <a:bodyPr/>
        <a:lstStyle/>
        <a:p>
          <a:r>
            <a:rPr lang="en-US" sz="2800" dirty="0" smtClean="0">
              <a:solidFill>
                <a:schemeClr val="tx1"/>
              </a:solidFill>
            </a:rPr>
            <a:t>সামরিক </a:t>
          </a:r>
          <a:endParaRPr lang="en-US" sz="2800" dirty="0">
            <a:solidFill>
              <a:schemeClr val="tx1"/>
            </a:solidFill>
          </a:endParaRPr>
        </a:p>
      </dgm:t>
    </dgm:pt>
    <dgm:pt modelId="{BEBA0AF5-0EB0-4302-B89B-E133226DDBB0}" cxnId="{7E96E373-C57E-416B-8967-ACD758205649}" type="parTrans">
      <dgm:prSet/>
      <dgm:spPr/>
      <dgm:t>
        <a:bodyPr/>
        <a:lstStyle/>
        <a:p>
          <a:endParaRPr lang="en-US" sz="2800"/>
        </a:p>
      </dgm:t>
    </dgm:pt>
    <dgm:pt modelId="{A84A4448-307A-48A3-8AF1-4F27D4C3CC53}" cxnId="{7E96E373-C57E-416B-8967-ACD758205649}" type="sibTrans">
      <dgm:prSet/>
      <dgm:spPr/>
      <dgm:t>
        <a:bodyPr/>
        <a:lstStyle/>
        <a:p>
          <a:endParaRPr lang="en-US" sz="2800"/>
        </a:p>
      </dgm:t>
    </dgm:pt>
    <dgm:pt modelId="{ADF25F91-A50B-4945-A811-7479687D9D5C}">
      <dgm:prSet phldrT="[Text]" custT="1"/>
      <dgm:spPr>
        <a:solidFill>
          <a:srgbClr val="0070C0"/>
        </a:solidFill>
      </dgm:spPr>
      <dgm:t>
        <a:bodyPr/>
        <a:lstStyle/>
        <a:p>
          <a:r>
            <a:rPr lang="en-US" sz="2800" dirty="0" smtClean="0">
              <a:solidFill>
                <a:schemeClr val="tx1"/>
              </a:solidFill>
            </a:rPr>
            <a:t>প্রশাসনিক</a:t>
          </a:r>
          <a:endParaRPr lang="en-US" sz="2800" dirty="0">
            <a:solidFill>
              <a:schemeClr val="tx1"/>
            </a:solidFill>
          </a:endParaRPr>
        </a:p>
      </dgm:t>
    </dgm:pt>
    <dgm:pt modelId="{336B6FED-8B1A-4C31-A711-F979328727A9}" cxnId="{7299BE79-F720-44FC-8347-EA48DF205676}" type="parTrans">
      <dgm:prSet/>
      <dgm:spPr/>
      <dgm:t>
        <a:bodyPr/>
        <a:lstStyle/>
        <a:p>
          <a:endParaRPr lang="en-US" sz="2800"/>
        </a:p>
      </dgm:t>
    </dgm:pt>
    <dgm:pt modelId="{478714CA-E3A6-4955-882B-34B95304A969}" cxnId="{7299BE79-F720-44FC-8347-EA48DF205676}" type="sibTrans">
      <dgm:prSet/>
      <dgm:spPr/>
      <dgm:t>
        <a:bodyPr/>
        <a:lstStyle/>
        <a:p>
          <a:endParaRPr lang="en-US" sz="2800"/>
        </a:p>
      </dgm:t>
    </dgm:pt>
    <dgm:pt modelId="{96F3B9EE-B0EA-4989-AF7C-C60BB51C470D}" type="pres">
      <dgm:prSet presAssocID="{947247CF-6806-4D2A-A68E-33718B6FEC04}" presName="Name0" presStyleCnt="0">
        <dgm:presLayoutVars>
          <dgm:dir/>
          <dgm:resizeHandles val="exact"/>
        </dgm:presLayoutVars>
      </dgm:prSet>
      <dgm:spPr/>
      <dgm:t>
        <a:bodyPr/>
        <a:lstStyle/>
        <a:p>
          <a:endParaRPr lang="en-US"/>
        </a:p>
      </dgm:t>
    </dgm:pt>
    <dgm:pt modelId="{A029C3F0-B75F-4D16-8EE8-103FA968EC7D}" type="pres">
      <dgm:prSet presAssocID="{69085654-8E4B-4AD0-B800-8AE32F5349C3}" presName="node" presStyleLbl="node1" presStyleIdx="0" presStyleCnt="4">
        <dgm:presLayoutVars>
          <dgm:bulletEnabled val="1"/>
        </dgm:presLayoutVars>
      </dgm:prSet>
      <dgm:spPr/>
      <dgm:t>
        <a:bodyPr/>
        <a:lstStyle/>
        <a:p>
          <a:endParaRPr lang="en-US"/>
        </a:p>
      </dgm:t>
    </dgm:pt>
    <dgm:pt modelId="{C267D5B2-1000-4B2B-914D-F5C4856CF55F}" type="pres">
      <dgm:prSet presAssocID="{42D0B0D3-E7FA-4F85-8B54-353403081B43}" presName="sibTrans" presStyleCnt="0"/>
      <dgm:spPr/>
    </dgm:pt>
    <dgm:pt modelId="{273C473E-6E16-4286-964F-56ECFA9C73D3}" type="pres">
      <dgm:prSet presAssocID="{ADF25F91-A50B-4945-A811-7479687D9D5C}" presName="node" presStyleLbl="node1" presStyleIdx="1" presStyleCnt="4">
        <dgm:presLayoutVars>
          <dgm:bulletEnabled val="1"/>
        </dgm:presLayoutVars>
      </dgm:prSet>
      <dgm:spPr/>
      <dgm:t>
        <a:bodyPr/>
        <a:lstStyle/>
        <a:p>
          <a:endParaRPr lang="en-US"/>
        </a:p>
      </dgm:t>
    </dgm:pt>
    <dgm:pt modelId="{99608361-1C74-49E6-AE98-5987C3E4BA5A}" type="pres">
      <dgm:prSet presAssocID="{478714CA-E3A6-4955-882B-34B95304A969}" presName="sibTrans" presStyleCnt="0"/>
      <dgm:spPr/>
    </dgm:pt>
    <dgm:pt modelId="{0EDC8EB7-C9B1-48B1-8041-63D693593432}" type="pres">
      <dgm:prSet presAssocID="{6C019C5E-C3CB-48D6-A690-04E10E167EF0}" presName="node" presStyleLbl="node1" presStyleIdx="2" presStyleCnt="4">
        <dgm:presLayoutVars>
          <dgm:bulletEnabled val="1"/>
        </dgm:presLayoutVars>
      </dgm:prSet>
      <dgm:spPr/>
      <dgm:t>
        <a:bodyPr/>
        <a:lstStyle/>
        <a:p>
          <a:endParaRPr lang="en-US"/>
        </a:p>
      </dgm:t>
    </dgm:pt>
    <dgm:pt modelId="{8F4CC6C0-169A-49DA-BCD4-3C9015F4FB6D}" type="pres">
      <dgm:prSet presAssocID="{A3C52C51-229D-41B0-B1C1-3330CBC3207F}" presName="sibTrans" presStyleCnt="0"/>
      <dgm:spPr/>
    </dgm:pt>
    <dgm:pt modelId="{CEB5575F-BDC9-4DEA-9F86-FBC0D6EF6F08}" type="pres">
      <dgm:prSet presAssocID="{398DD748-B54A-47E7-972C-DA61C1C8993C}" presName="node" presStyleLbl="node1" presStyleIdx="3" presStyleCnt="4">
        <dgm:presLayoutVars>
          <dgm:bulletEnabled val="1"/>
        </dgm:presLayoutVars>
      </dgm:prSet>
      <dgm:spPr/>
      <dgm:t>
        <a:bodyPr/>
        <a:lstStyle/>
        <a:p>
          <a:endParaRPr lang="en-US"/>
        </a:p>
      </dgm:t>
    </dgm:pt>
  </dgm:ptLst>
  <dgm:cxnLst>
    <dgm:cxn modelId="{7299BE79-F720-44FC-8347-EA48DF205676}" srcId="{947247CF-6806-4D2A-A68E-33718B6FEC04}" destId="{ADF25F91-A50B-4945-A811-7479687D9D5C}" srcOrd="1" destOrd="0" parTransId="{336B6FED-8B1A-4C31-A711-F979328727A9}" sibTransId="{478714CA-E3A6-4955-882B-34B95304A969}"/>
    <dgm:cxn modelId="{45336F8E-87FE-497B-A5FF-B8442F4A0089}" type="presOf" srcId="{947247CF-6806-4D2A-A68E-33718B6FEC04}" destId="{96F3B9EE-B0EA-4989-AF7C-C60BB51C470D}" srcOrd="0" destOrd="0" presId="urn:microsoft.com/office/officeart/2005/8/layout/hList6"/>
    <dgm:cxn modelId="{3AF342F0-937B-4AD1-BAF3-8511EC02759D}" type="presOf" srcId="{69085654-8E4B-4AD0-B800-8AE32F5349C3}" destId="{A029C3F0-B75F-4D16-8EE8-103FA968EC7D}" srcOrd="0" destOrd="0" presId="urn:microsoft.com/office/officeart/2005/8/layout/hList6"/>
    <dgm:cxn modelId="{86BFBBB6-9598-448F-B092-B6CA2BB6DE87}" type="presOf" srcId="{ADF25F91-A50B-4945-A811-7479687D9D5C}" destId="{273C473E-6E16-4286-964F-56ECFA9C73D3}" srcOrd="0" destOrd="0" presId="urn:microsoft.com/office/officeart/2005/8/layout/hList6"/>
    <dgm:cxn modelId="{32A38621-629A-4B08-8215-A7E074606517}" type="presOf" srcId="{6C019C5E-C3CB-48D6-A690-04E10E167EF0}" destId="{0EDC8EB7-C9B1-48B1-8041-63D693593432}" srcOrd="0" destOrd="0" presId="urn:microsoft.com/office/officeart/2005/8/layout/hList6"/>
    <dgm:cxn modelId="{D193447C-E915-4078-B7F4-581A18162586}" type="presOf" srcId="{398DD748-B54A-47E7-972C-DA61C1C8993C}" destId="{CEB5575F-BDC9-4DEA-9F86-FBC0D6EF6F08}" srcOrd="0" destOrd="0" presId="urn:microsoft.com/office/officeart/2005/8/layout/hList6"/>
    <dgm:cxn modelId="{7E96E373-C57E-416B-8967-ACD758205649}" srcId="{947247CF-6806-4D2A-A68E-33718B6FEC04}" destId="{398DD748-B54A-47E7-972C-DA61C1C8993C}" srcOrd="3" destOrd="0" parTransId="{BEBA0AF5-0EB0-4302-B89B-E133226DDBB0}" sibTransId="{A84A4448-307A-48A3-8AF1-4F27D4C3CC53}"/>
    <dgm:cxn modelId="{9B8D0444-93A2-4F5E-A698-A36247125551}" srcId="{947247CF-6806-4D2A-A68E-33718B6FEC04}" destId="{69085654-8E4B-4AD0-B800-8AE32F5349C3}" srcOrd="0" destOrd="0" parTransId="{42D0B8A8-B431-4223-95A6-6E0A9FD5A251}" sibTransId="{42D0B0D3-E7FA-4F85-8B54-353403081B43}"/>
    <dgm:cxn modelId="{E23FA776-D470-4172-B43B-4493D82CC27F}" srcId="{947247CF-6806-4D2A-A68E-33718B6FEC04}" destId="{6C019C5E-C3CB-48D6-A690-04E10E167EF0}" srcOrd="2" destOrd="0" parTransId="{5C3D7E1C-166F-4A1F-A2C9-D26255BADFB5}" sibTransId="{A3C52C51-229D-41B0-B1C1-3330CBC3207F}"/>
    <dgm:cxn modelId="{A1D58308-39E0-4301-A420-7FE2AB2C48BD}" type="presParOf" srcId="{96F3B9EE-B0EA-4989-AF7C-C60BB51C470D}" destId="{A029C3F0-B75F-4D16-8EE8-103FA968EC7D}" srcOrd="0" destOrd="0" presId="urn:microsoft.com/office/officeart/2005/8/layout/hList6"/>
    <dgm:cxn modelId="{C5186150-432D-4EFB-A771-06B9A7F73E18}" type="presParOf" srcId="{96F3B9EE-B0EA-4989-AF7C-C60BB51C470D}" destId="{C267D5B2-1000-4B2B-914D-F5C4856CF55F}" srcOrd="1" destOrd="0" presId="urn:microsoft.com/office/officeart/2005/8/layout/hList6"/>
    <dgm:cxn modelId="{3C30B0AE-6614-4203-937F-015C3063A902}" type="presParOf" srcId="{96F3B9EE-B0EA-4989-AF7C-C60BB51C470D}" destId="{273C473E-6E16-4286-964F-56ECFA9C73D3}" srcOrd="2" destOrd="0" presId="urn:microsoft.com/office/officeart/2005/8/layout/hList6"/>
    <dgm:cxn modelId="{DC5F6F9A-AF79-4ACA-A095-01EFCD1D0365}" type="presParOf" srcId="{96F3B9EE-B0EA-4989-AF7C-C60BB51C470D}" destId="{99608361-1C74-49E6-AE98-5987C3E4BA5A}" srcOrd="3" destOrd="0" presId="urn:microsoft.com/office/officeart/2005/8/layout/hList6"/>
    <dgm:cxn modelId="{77FCFDAF-0A98-4CB1-B4DA-DE5D67E18ECF}" type="presParOf" srcId="{96F3B9EE-B0EA-4989-AF7C-C60BB51C470D}" destId="{0EDC8EB7-C9B1-48B1-8041-63D693593432}" srcOrd="4" destOrd="0" presId="urn:microsoft.com/office/officeart/2005/8/layout/hList6"/>
    <dgm:cxn modelId="{22811ADA-2DE0-453A-9409-ECA7627F104A}" type="presParOf" srcId="{96F3B9EE-B0EA-4989-AF7C-C60BB51C470D}" destId="{8F4CC6C0-169A-49DA-BCD4-3C9015F4FB6D}" srcOrd="5" destOrd="0" presId="urn:microsoft.com/office/officeart/2005/8/layout/hList6"/>
    <dgm:cxn modelId="{02E01484-ABF3-4598-BB1F-90F33B3FD372}" type="presParOf" srcId="{96F3B9EE-B0EA-4989-AF7C-C60BB51C470D}" destId="{CEB5575F-BDC9-4DEA-9F86-FBC0D6EF6F08}" srcOrd="6" destOrd="0" presId="urn:microsoft.com/office/officeart/2005/8/layout/hList6"/>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D99BF7-389B-4EE5-8D8F-6F131C4ABFCA}" type="doc">
      <dgm:prSet loTypeId="cycle" loCatId="cycle" qsTypeId="urn:microsoft.com/office/officeart/2005/8/quickstyle/simple1" qsCatId="simple" csTypeId="urn:microsoft.com/office/officeart/2005/8/colors/accent1_2" csCatId="accent1" phldr="1"/>
      <dgm:spPr/>
      <dgm:t>
        <a:bodyPr/>
        <a:lstStyle/>
        <a:p>
          <a:endParaRPr lang="en-US"/>
        </a:p>
      </dgm:t>
    </dgm:pt>
    <dgm:pt modelId="{D6697B15-B0AB-4DDF-9087-DD828DB32293}">
      <dgm:prSet phldrT="[Text]"/>
      <dgm:spPr/>
      <dgm:t>
        <a:bodyPr/>
        <a:lstStyle/>
        <a:p>
          <a:r>
            <a:rPr lang="en-US" dirty="0" smtClean="0">
              <a:solidFill>
                <a:schemeClr val="tx1"/>
              </a:solidFill>
              <a:latin typeface="NikoshBAN" panose="02000000000000000000" pitchFamily="2" charset="0"/>
              <a:cs typeface="NikoshBAN" panose="02000000000000000000" pitchFamily="2" charset="0"/>
            </a:rPr>
            <a:t>রাজনৈতিক প্রেক্ষাপট  </a:t>
          </a:r>
          <a:endParaRPr lang="en-US" dirty="0">
            <a:solidFill>
              <a:schemeClr val="tx1"/>
            </a:solidFill>
            <a:latin typeface="NikoshBAN" panose="02000000000000000000" pitchFamily="2" charset="0"/>
            <a:cs typeface="NikoshBAN" panose="02000000000000000000" pitchFamily="2" charset="0"/>
          </a:endParaRPr>
        </a:p>
      </dgm:t>
    </dgm:pt>
    <dgm:pt modelId="{1705288B-2DD0-4D7C-B43E-66C6AD7EA7C3}" cxnId="{47EC65A0-FBCC-4C62-A557-8DEEB2AE51CC}" type="parTrans">
      <dgm:prSet/>
      <dgm:spPr/>
      <dgm:t>
        <a:bodyPr/>
        <a:lstStyle/>
        <a:p>
          <a:endParaRPr lang="en-US"/>
        </a:p>
      </dgm:t>
    </dgm:pt>
    <dgm:pt modelId="{E360173B-F22B-4A84-ADD6-2BF61F1E5F2A}" cxnId="{47EC65A0-FBCC-4C62-A557-8DEEB2AE51CC}" type="sibTrans">
      <dgm:prSet/>
      <dgm:spPr/>
      <dgm:t>
        <a:bodyPr/>
        <a:lstStyle/>
        <a:p>
          <a:endParaRPr lang="en-US"/>
        </a:p>
      </dgm:t>
    </dgm:pt>
    <dgm:pt modelId="{F706C961-DFC2-4C77-BD75-ECB85BFC09F1}">
      <dgm:prSet phldrT="[Text]"/>
      <dgm:spPr>
        <a:solidFill>
          <a:schemeClr val="accent2">
            <a:lumMod val="60000"/>
            <a:lumOff val="40000"/>
          </a:schemeClr>
        </a:solidFill>
      </dgm:spPr>
      <dgm:t>
        <a:bodyPr/>
        <a:lstStyle/>
        <a:p>
          <a:r>
            <a:rPr lang="en-US" b="1" dirty="0" smtClean="0">
              <a:solidFill>
                <a:schemeClr val="tx1"/>
              </a:solidFill>
              <a:latin typeface="NikoshBAN" panose="02000000000000000000" pitchFamily="2" charset="0"/>
              <a:cs typeface="NikoshBAN" panose="02000000000000000000" pitchFamily="2" charset="0"/>
            </a:rPr>
            <a:t>লাহোর প্রস্তাব ভিত্তিক স্বায়ত্তশাসনাধিকার দেয়া হয়নি</a:t>
          </a:r>
          <a:endParaRPr lang="en-US" b="1" dirty="0">
            <a:solidFill>
              <a:schemeClr val="tx1"/>
            </a:solidFill>
            <a:latin typeface="NikoshBAN" panose="02000000000000000000" pitchFamily="2" charset="0"/>
            <a:cs typeface="NikoshBAN" panose="02000000000000000000" pitchFamily="2" charset="0"/>
          </a:endParaRPr>
        </a:p>
      </dgm:t>
    </dgm:pt>
    <dgm:pt modelId="{175CDF8B-5EE9-44DF-8597-BA900BF5726B}" cxnId="{58F2FDCD-32D6-438B-9926-C9A28A3849EA}" type="parTrans">
      <dgm:prSet/>
      <dgm:spPr/>
      <dgm:t>
        <a:bodyPr/>
        <a:lstStyle/>
        <a:p>
          <a:endParaRPr lang="en-US"/>
        </a:p>
      </dgm:t>
    </dgm:pt>
    <dgm:pt modelId="{6A9C5F46-AD03-4F78-AF07-D610FC8859CC}" cxnId="{58F2FDCD-32D6-438B-9926-C9A28A3849EA}" type="sibTrans">
      <dgm:prSet/>
      <dgm:spPr/>
      <dgm:t>
        <a:bodyPr/>
        <a:lstStyle/>
        <a:p>
          <a:endParaRPr lang="en-US"/>
        </a:p>
      </dgm:t>
    </dgm:pt>
    <dgm:pt modelId="{D06425CD-1983-4E04-A978-5FE5788B517C}">
      <dgm:prSet phldrT="[Text]" phldr="0" custT="1"/>
      <dgm:spPr>
        <a:solidFill>
          <a:schemeClr val="accent2">
            <a:lumMod val="60000"/>
            <a:lumOff val="40000"/>
          </a:schemeClr>
        </a:solidFill>
      </dgm:spPr>
      <dgm:t>
        <a:bodyPr vert="horz" wrap="square"/>
        <a:p>
          <a:pPr>
            <a:lnSpc>
              <a:spcPct val="100000"/>
            </a:lnSpc>
            <a:spcBef>
              <a:spcPct val="0"/>
            </a:spcBef>
            <a:spcAft>
              <a:spcPct val="35000"/>
            </a:spcAft>
          </a:pPr>
          <a:r>
            <a:rPr lang="en-US" sz="2400" b="1" dirty="0" smtClean="0">
              <a:solidFill>
                <a:schemeClr val="tx1"/>
              </a:solidFill>
              <a:latin typeface="NikoshBAN" panose="02000000000000000000" pitchFamily="2" charset="0"/>
              <a:cs typeface="NikoshBAN" panose="02000000000000000000" pitchFamily="2" charset="0"/>
            </a:rPr>
            <a:t>পশ্চিমা স্বার্থান্বেষী মহলের চক্রান্তে যুক্তফ্রন্ট সরকারকে অসফল করে </a:t>
          </a:r>
          <a:r>
            <a:rPr lang="en-US" sz="2400" b="1" dirty="0" smtClean="0">
              <a:solidFill>
                <a:schemeClr val="tx1"/>
              </a:solidFill>
              <a:latin typeface="NikoshBAN" panose="02000000000000000000" pitchFamily="2" charset="0"/>
              <a:cs typeface="NikoshBAN" panose="02000000000000000000" pitchFamily="2" charset="0"/>
            </a:rPr>
            <a:t>দেয়া</a:t>
          </a:r>
          <a:r>
            <a:rPr lang="en-US" sz="2400" b="1" dirty="0">
              <a:solidFill>
                <a:schemeClr val="tx1"/>
              </a:solidFill>
              <a:latin typeface="NikoshBAN" panose="02000000000000000000" pitchFamily="2" charset="0"/>
              <a:cs typeface="NikoshBAN" panose="02000000000000000000" pitchFamily="2" charset="0"/>
            </a:rPr>
            <a:t/>
          </a:r>
          <a:endParaRPr lang="en-US" sz="2400" b="1" dirty="0">
            <a:solidFill>
              <a:schemeClr val="tx1"/>
            </a:solidFill>
            <a:latin typeface="NikoshBAN" panose="02000000000000000000" pitchFamily="2" charset="0"/>
            <a:cs typeface="NikoshBAN" panose="02000000000000000000" pitchFamily="2" charset="0"/>
          </a:endParaRPr>
        </a:p>
      </dgm:t>
    </dgm:pt>
    <dgm:pt modelId="{DE3A9F2E-B92E-45C1-9C58-80CD9503E2F4}" cxnId="{F3D15DF2-5862-4EBA-ADA6-FC5AA3F9E8FC}" type="parTrans">
      <dgm:prSet/>
      <dgm:spPr/>
      <dgm:t>
        <a:bodyPr/>
        <a:lstStyle/>
        <a:p>
          <a:endParaRPr lang="en-US"/>
        </a:p>
      </dgm:t>
    </dgm:pt>
    <dgm:pt modelId="{19AEDCE0-76B3-46DD-9505-2ECF2D91C213}" cxnId="{F3D15DF2-5862-4EBA-ADA6-FC5AA3F9E8FC}" type="sibTrans">
      <dgm:prSet/>
      <dgm:spPr/>
      <dgm:t>
        <a:bodyPr/>
        <a:lstStyle/>
        <a:p>
          <a:endParaRPr lang="en-US"/>
        </a:p>
      </dgm:t>
    </dgm:pt>
    <dgm:pt modelId="{C9F71B26-706A-4ECE-AA98-9327101CE119}">
      <dgm:prSet phldrT="[Text]" phldr="0" custT="1"/>
      <dgm:spPr>
        <a:solidFill>
          <a:schemeClr val="accent2">
            <a:lumMod val="60000"/>
            <a:lumOff val="40000"/>
          </a:schemeClr>
        </a:solidFill>
      </dgm:spPr>
      <dgm:t>
        <a:bodyPr vert="horz" wrap="square"/>
        <a:p>
          <a:pPr>
            <a:lnSpc>
              <a:spcPct val="100000"/>
            </a:lnSpc>
            <a:spcBef>
              <a:spcPct val="0"/>
            </a:spcBef>
            <a:spcAft>
              <a:spcPct val="35000"/>
            </a:spcAft>
          </a:pPr>
          <a:r>
            <a:rPr lang="en-US" sz="2400" b="1" dirty="0" smtClean="0">
              <a:solidFill>
                <a:schemeClr val="tx1"/>
              </a:solidFill>
              <a:latin typeface="NikoshBAN" panose="02000000000000000000" pitchFamily="2" charset="0"/>
              <a:cs typeface="NikoshBAN" panose="02000000000000000000" pitchFamily="2" charset="0"/>
            </a:rPr>
            <a:t>জনপ্রতিনিধিত্বশীল সরকার প্রতিষ্ঠা করতে না পারা</a:t>
          </a:r>
          <a:r>
            <a:rPr lang="en-US" sz="2400" b="1" dirty="0">
              <a:solidFill>
                <a:schemeClr val="tx1"/>
              </a:solidFill>
              <a:latin typeface="NikoshBAN" panose="02000000000000000000" pitchFamily="2" charset="0"/>
              <a:cs typeface="NikoshBAN" panose="02000000000000000000" pitchFamily="2" charset="0"/>
            </a:rPr>
            <a:t/>
          </a:r>
          <a:endParaRPr lang="en-US" sz="2400" b="1" dirty="0">
            <a:solidFill>
              <a:schemeClr val="tx1"/>
            </a:solidFill>
            <a:latin typeface="NikoshBAN" panose="02000000000000000000" pitchFamily="2" charset="0"/>
            <a:cs typeface="NikoshBAN" panose="02000000000000000000" pitchFamily="2" charset="0"/>
          </a:endParaRPr>
        </a:p>
      </dgm:t>
    </dgm:pt>
    <dgm:pt modelId="{EE16294F-EC1E-4B2C-8C4F-D94FE11B156F}" cxnId="{420C66F9-D690-42BB-86C7-B6FA2DB69E25}" type="parTrans">
      <dgm:prSet/>
      <dgm:spPr/>
      <dgm:t>
        <a:bodyPr/>
        <a:lstStyle/>
        <a:p>
          <a:endParaRPr lang="en-US"/>
        </a:p>
      </dgm:t>
    </dgm:pt>
    <dgm:pt modelId="{550AE535-F413-42B6-84EC-CCEB58B298B9}" cxnId="{420C66F9-D690-42BB-86C7-B6FA2DB69E25}" type="sibTrans">
      <dgm:prSet/>
      <dgm:spPr/>
      <dgm:t>
        <a:bodyPr/>
        <a:lstStyle/>
        <a:p>
          <a:endParaRPr lang="en-US"/>
        </a:p>
      </dgm:t>
    </dgm:pt>
    <dgm:pt modelId="{57853B61-8ACF-4D2D-A21E-5D1EF4642974}">
      <dgm:prSet phldrT="[Text]" phldr="0" custT="1"/>
      <dgm:spPr>
        <a:solidFill>
          <a:schemeClr val="accent2">
            <a:lumMod val="60000"/>
            <a:lumOff val="40000"/>
          </a:schemeClr>
        </a:solidFill>
      </dgm:spPr>
      <dgm:t>
        <a:bodyPr vert="horz" wrap="square"/>
        <a:p>
          <a:pPr>
            <a:lnSpc>
              <a:spcPct val="100000"/>
            </a:lnSpc>
            <a:spcBef>
              <a:spcPct val="0"/>
            </a:spcBef>
            <a:spcAft>
              <a:spcPct val="35000"/>
            </a:spcAft>
          </a:pPr>
          <a:r>
            <a:rPr lang="en-US" sz="1800" b="1" dirty="0" smtClean="0">
              <a:solidFill>
                <a:schemeClr val="tx1"/>
              </a:solidFill>
            </a:rPr>
            <a:t/>
          </a:r>
          <a:endParaRPr lang="en-US" sz="1800" b="1" dirty="0" smtClean="0">
            <a:solidFill>
              <a:schemeClr val="tx1"/>
            </a:solidFill>
          </a:endParaRPr>
        </a:p>
        <a:p>
          <a:pPr>
            <a:lnSpc>
              <a:spcPct val="100000"/>
            </a:lnSpc>
            <a:spcBef>
              <a:spcPct val="0"/>
            </a:spcBef>
            <a:spcAft>
              <a:spcPct val="35000"/>
            </a:spcAft>
          </a:pPr>
          <a:r>
            <a:rPr lang="en-US" sz="2400" b="1" dirty="0" smtClean="0">
              <a:solidFill>
                <a:schemeClr val="tx1"/>
              </a:solidFill>
              <a:latin typeface="NikoshBAN" panose="02000000000000000000" pitchFamily="2" charset="0"/>
              <a:cs typeface="NikoshBAN" panose="02000000000000000000" pitchFamily="2" charset="0"/>
            </a:rPr>
            <a:t>পূর্ব পাকিস্তানের ওপর সকল পরিকল্পনা বা সিদ্ধান্ত মূলত কেন্দ্র থেকে চাপিয়ে দেয়</a:t>
          </a:r>
          <a:r>
            <a:rPr lang="en-US" sz="1800" b="1" dirty="0" smtClean="0">
              <a:solidFill>
                <a:schemeClr val="tx1"/>
              </a:solidFill>
            </a:rPr>
            <a:t>া</a:t>
          </a:r>
          <a:r>
            <a:rPr lang="en-US" sz="1800" b="1" dirty="0" smtClean="0">
              <a:solidFill>
                <a:schemeClr val="tx1"/>
              </a:solidFill>
            </a:rPr>
            <a:t/>
          </a:r>
          <a:endParaRPr lang="en-US" sz="1800" b="1" dirty="0" smtClean="0">
            <a:solidFill>
              <a:schemeClr val="tx1"/>
            </a:solidFill>
          </a:endParaRPr>
        </a:p>
        <a:p>
          <a:pPr>
            <a:lnSpc>
              <a:spcPct val="100000"/>
            </a:lnSpc>
            <a:spcBef>
              <a:spcPct val="0"/>
            </a:spcBef>
            <a:spcAft>
              <a:spcPct val="35000"/>
            </a:spcAft>
          </a:pPr>
          <a:r>
            <a:rPr lang="en-US" sz="1400" dirty="0">
              <a:solidFill>
                <a:schemeClr val="tx1"/>
              </a:solidFill>
            </a:rPr>
            <a:t/>
          </a:r>
          <a:endParaRPr lang="en-US" sz="1400" dirty="0">
            <a:solidFill>
              <a:schemeClr val="tx1"/>
            </a:solidFill>
          </a:endParaRPr>
        </a:p>
      </dgm:t>
    </dgm:pt>
    <dgm:pt modelId="{A886929B-8435-4D67-BD75-9B0592F1D05E}" cxnId="{3D646E26-FD42-4FE6-9D51-B285123931BC}" type="parTrans">
      <dgm:prSet/>
      <dgm:spPr/>
      <dgm:t>
        <a:bodyPr/>
        <a:lstStyle/>
        <a:p>
          <a:endParaRPr lang="en-US"/>
        </a:p>
      </dgm:t>
    </dgm:pt>
    <dgm:pt modelId="{498204A4-93A6-46DF-B3A9-E0B0C4CCC0CA}" cxnId="{3D646E26-FD42-4FE6-9D51-B285123931BC}" type="sibTrans">
      <dgm:prSet/>
      <dgm:spPr/>
      <dgm:t>
        <a:bodyPr/>
        <a:lstStyle/>
        <a:p>
          <a:endParaRPr lang="en-US"/>
        </a:p>
      </dgm:t>
    </dgm:pt>
    <dgm:pt modelId="{DE1F5640-85BE-47A6-8AFB-7A0E535894C2}" type="pres">
      <dgm:prSet presAssocID="{F9D99BF7-389B-4EE5-8D8F-6F131C4ABFCA}" presName="cycle" presStyleCnt="0">
        <dgm:presLayoutVars>
          <dgm:chMax val="1"/>
          <dgm:dir/>
          <dgm:animLvl val="ctr"/>
          <dgm:resizeHandles val="exact"/>
        </dgm:presLayoutVars>
      </dgm:prSet>
      <dgm:spPr/>
      <dgm:t>
        <a:bodyPr/>
        <a:lstStyle/>
        <a:p>
          <a:endParaRPr lang="en-US"/>
        </a:p>
      </dgm:t>
    </dgm:pt>
    <dgm:pt modelId="{6D067B3C-E9B3-4943-999B-4F7B9FDDB8EB}" type="pres">
      <dgm:prSet presAssocID="{D6697B15-B0AB-4DDF-9087-DD828DB32293}" presName="centerShape" presStyleLbl="node0" presStyleIdx="0" presStyleCnt="1" custScaleX="117819" custScaleY="84244"/>
      <dgm:spPr>
        <a:prstGeom prst="flowChartProcess">
          <a:avLst/>
        </a:prstGeom>
      </dgm:spPr>
      <dgm:t>
        <a:bodyPr/>
        <a:lstStyle/>
        <a:p>
          <a:endParaRPr lang="en-US"/>
        </a:p>
      </dgm:t>
    </dgm:pt>
    <dgm:pt modelId="{283EA055-51B5-4DCF-9674-DE87C45D1A2A}" type="pres">
      <dgm:prSet presAssocID="{175CDF8B-5EE9-44DF-8597-BA900BF5726B}" presName="Name9" presStyleLbl="parChTrans1D2" presStyleIdx="0" presStyleCnt="4"/>
      <dgm:spPr/>
      <dgm:t>
        <a:bodyPr/>
        <a:lstStyle/>
        <a:p>
          <a:endParaRPr lang="en-US"/>
        </a:p>
      </dgm:t>
    </dgm:pt>
    <dgm:pt modelId="{46C5CEC3-98FE-4A59-A704-22BD1459A525}" type="pres">
      <dgm:prSet presAssocID="{175CDF8B-5EE9-44DF-8597-BA900BF5726B}" presName="connTx" presStyleCnt="0"/>
      <dgm:spPr/>
      <dgm:t>
        <a:bodyPr/>
        <a:lstStyle/>
        <a:p>
          <a:endParaRPr lang="en-US"/>
        </a:p>
      </dgm:t>
    </dgm:pt>
    <dgm:pt modelId="{BC843DC0-810C-4302-8D40-FCE594496B4C}" type="pres">
      <dgm:prSet presAssocID="{F706C961-DFC2-4C77-BD75-ECB85BFC09F1}" presName="node" presStyleLbl="node1" presStyleIdx="0" presStyleCnt="4" custScaleX="275394" custScaleY="111200" custRadScaleRad="88174" custRadScaleInc="-1097">
        <dgm:presLayoutVars>
          <dgm:bulletEnabled val="1"/>
        </dgm:presLayoutVars>
      </dgm:prSet>
      <dgm:spPr>
        <a:prstGeom prst="upArrow">
          <a:avLst/>
        </a:prstGeom>
      </dgm:spPr>
      <dgm:t>
        <a:bodyPr/>
        <a:lstStyle/>
        <a:p>
          <a:endParaRPr lang="en-US"/>
        </a:p>
      </dgm:t>
    </dgm:pt>
    <dgm:pt modelId="{4EF29159-D890-4110-98A8-279F3DC798D0}" type="pres">
      <dgm:prSet presAssocID="{DE3A9F2E-B92E-45C1-9C58-80CD9503E2F4}" presName="Name9" presStyleLbl="parChTrans1D2" presStyleIdx="1" presStyleCnt="4"/>
      <dgm:spPr/>
      <dgm:t>
        <a:bodyPr/>
        <a:lstStyle/>
        <a:p>
          <a:endParaRPr lang="en-US"/>
        </a:p>
      </dgm:t>
    </dgm:pt>
    <dgm:pt modelId="{EF77C70E-F377-4603-9EEE-B0D3AD3F616B}" type="pres">
      <dgm:prSet presAssocID="{DE3A9F2E-B92E-45C1-9C58-80CD9503E2F4}" presName="connTx" presStyleCnt="0"/>
      <dgm:spPr/>
      <dgm:t>
        <a:bodyPr/>
        <a:lstStyle/>
        <a:p>
          <a:endParaRPr lang="en-US"/>
        </a:p>
      </dgm:t>
    </dgm:pt>
    <dgm:pt modelId="{4F85EC15-E2F2-4348-904C-775B175A31EF}" type="pres">
      <dgm:prSet presAssocID="{D06425CD-1983-4E04-A978-5FE5788B517C}" presName="node" presStyleLbl="node1" presStyleIdx="1" presStyleCnt="4" custAng="0" custScaleX="163683" custScaleY="193872" custRadScaleRad="125365" custRadScaleInc="-3227">
        <dgm:presLayoutVars>
          <dgm:bulletEnabled val="1"/>
        </dgm:presLayoutVars>
      </dgm:prSet>
      <dgm:spPr>
        <a:prstGeom prst="rightArrow">
          <a:avLst/>
        </a:prstGeom>
      </dgm:spPr>
      <dgm:t>
        <a:bodyPr/>
        <a:lstStyle/>
        <a:p>
          <a:endParaRPr lang="en-US"/>
        </a:p>
      </dgm:t>
    </dgm:pt>
    <dgm:pt modelId="{87CA511B-8EB6-47D6-9735-0597F7FF1D9B}" type="pres">
      <dgm:prSet presAssocID="{EE16294F-EC1E-4B2C-8C4F-D94FE11B156F}" presName="Name9" presStyleLbl="parChTrans1D2" presStyleIdx="2" presStyleCnt="4"/>
      <dgm:spPr/>
      <dgm:t>
        <a:bodyPr/>
        <a:lstStyle/>
        <a:p>
          <a:endParaRPr lang="en-US"/>
        </a:p>
      </dgm:t>
    </dgm:pt>
    <dgm:pt modelId="{E1EC25A4-2C38-45CF-A4DA-9CDB7647A5C0}" type="pres">
      <dgm:prSet presAssocID="{EE16294F-EC1E-4B2C-8C4F-D94FE11B156F}" presName="connTx" presStyleCnt="0"/>
      <dgm:spPr/>
      <dgm:t>
        <a:bodyPr/>
        <a:lstStyle/>
        <a:p>
          <a:endParaRPr lang="en-US"/>
        </a:p>
      </dgm:t>
    </dgm:pt>
    <dgm:pt modelId="{DEADDBFD-C827-46A8-B709-9E5E5D9927CE}" type="pres">
      <dgm:prSet presAssocID="{C9F71B26-706A-4ECE-AA98-9327101CE119}" presName="node" presStyleLbl="node1" presStyleIdx="2" presStyleCnt="4" custScaleX="227961" custScaleY="139157" custRadScaleRad="95502" custRadScaleInc="3286">
        <dgm:presLayoutVars>
          <dgm:bulletEnabled val="1"/>
        </dgm:presLayoutVars>
      </dgm:prSet>
      <dgm:spPr>
        <a:prstGeom prst="downArrow">
          <a:avLst/>
        </a:prstGeom>
      </dgm:spPr>
      <dgm:t>
        <a:bodyPr/>
        <a:lstStyle/>
        <a:p>
          <a:endParaRPr lang="en-US"/>
        </a:p>
      </dgm:t>
    </dgm:pt>
    <dgm:pt modelId="{BDB0542C-CEEA-4167-9950-9764F11999DF}" type="pres">
      <dgm:prSet presAssocID="{A886929B-8435-4D67-BD75-9B0592F1D05E}" presName="Name9" presStyleLbl="parChTrans1D2" presStyleIdx="3" presStyleCnt="4"/>
      <dgm:spPr/>
      <dgm:t>
        <a:bodyPr/>
        <a:lstStyle/>
        <a:p>
          <a:endParaRPr lang="en-US"/>
        </a:p>
      </dgm:t>
    </dgm:pt>
    <dgm:pt modelId="{AFD586FF-668A-47AE-87A7-445EE444828A}" type="pres">
      <dgm:prSet presAssocID="{A886929B-8435-4D67-BD75-9B0592F1D05E}" presName="connTx" presStyleCnt="0"/>
      <dgm:spPr/>
      <dgm:t>
        <a:bodyPr/>
        <a:lstStyle/>
        <a:p>
          <a:endParaRPr lang="en-US"/>
        </a:p>
      </dgm:t>
    </dgm:pt>
    <dgm:pt modelId="{542721FA-0302-4BFC-BFB9-0939C7539936}" type="pres">
      <dgm:prSet presAssocID="{57853B61-8ACF-4D2D-A21E-5D1EF4642974}" presName="node" presStyleLbl="node1" presStyleIdx="3" presStyleCnt="4" custScaleX="152801" custScaleY="198399" custRadScaleRad="125333" custRadScaleInc="1459">
        <dgm:presLayoutVars>
          <dgm:bulletEnabled val="1"/>
        </dgm:presLayoutVars>
      </dgm:prSet>
      <dgm:spPr>
        <a:prstGeom prst="leftArrow">
          <a:avLst/>
        </a:prstGeom>
      </dgm:spPr>
      <dgm:t>
        <a:bodyPr/>
        <a:lstStyle/>
        <a:p>
          <a:endParaRPr lang="en-US"/>
        </a:p>
      </dgm:t>
    </dgm:pt>
  </dgm:ptLst>
  <dgm:cxnLst>
    <dgm:cxn modelId="{47EC65A0-FBCC-4C62-A557-8DEEB2AE51CC}" srcId="{F9D99BF7-389B-4EE5-8D8F-6F131C4ABFCA}" destId="{D6697B15-B0AB-4DDF-9087-DD828DB32293}" srcOrd="0" destOrd="0" parTransId="{1705288B-2DD0-4D7C-B43E-66C6AD7EA7C3}" sibTransId="{E360173B-F22B-4A84-ADD6-2BF61F1E5F2A}"/>
    <dgm:cxn modelId="{58F2FDCD-32D6-438B-9926-C9A28A3849EA}" srcId="{D6697B15-B0AB-4DDF-9087-DD828DB32293}" destId="{F706C961-DFC2-4C77-BD75-ECB85BFC09F1}" srcOrd="0" destOrd="0" parTransId="{175CDF8B-5EE9-44DF-8597-BA900BF5726B}" sibTransId="{6A9C5F46-AD03-4F78-AF07-D610FC8859CC}"/>
    <dgm:cxn modelId="{F3D15DF2-5862-4EBA-ADA6-FC5AA3F9E8FC}" srcId="{D6697B15-B0AB-4DDF-9087-DD828DB32293}" destId="{D06425CD-1983-4E04-A978-5FE5788B517C}" srcOrd="1" destOrd="0" parTransId="{DE3A9F2E-B92E-45C1-9C58-80CD9503E2F4}" sibTransId="{19AEDCE0-76B3-46DD-9505-2ECF2D91C213}"/>
    <dgm:cxn modelId="{420C66F9-D690-42BB-86C7-B6FA2DB69E25}" srcId="{D6697B15-B0AB-4DDF-9087-DD828DB32293}" destId="{C9F71B26-706A-4ECE-AA98-9327101CE119}" srcOrd="2" destOrd="0" parTransId="{EE16294F-EC1E-4B2C-8C4F-D94FE11B156F}" sibTransId="{550AE535-F413-42B6-84EC-CCEB58B298B9}"/>
    <dgm:cxn modelId="{3D646E26-FD42-4FE6-9D51-B285123931BC}" srcId="{D6697B15-B0AB-4DDF-9087-DD828DB32293}" destId="{57853B61-8ACF-4D2D-A21E-5D1EF4642974}" srcOrd="3" destOrd="0" parTransId="{A886929B-8435-4D67-BD75-9B0592F1D05E}" sibTransId="{498204A4-93A6-46DF-B3A9-E0B0C4CCC0CA}"/>
    <dgm:cxn modelId="{E64DEE63-07D5-45F5-A21F-9904C3D1EB6B}" type="presOf" srcId="{F9D99BF7-389B-4EE5-8D8F-6F131C4ABFCA}" destId="{DE1F5640-85BE-47A6-8AFB-7A0E535894C2}" srcOrd="0" destOrd="0" presId="urn:microsoft.com/office/officeart/2005/8/layout/radial1"/>
    <dgm:cxn modelId="{FF6622CD-AF08-4774-A2A7-D5D3C5DD8820}" type="presParOf" srcId="{DE1F5640-85BE-47A6-8AFB-7A0E535894C2}" destId="{6D067B3C-E9B3-4943-999B-4F7B9FDDB8EB}" srcOrd="0" destOrd="0" presId="urn:microsoft.com/office/officeart/2005/8/layout/radial1"/>
    <dgm:cxn modelId="{126F312F-D8F7-4DB0-B789-370B05C77A06}" type="presOf" srcId="{D6697B15-B0AB-4DDF-9087-DD828DB32293}" destId="{6D067B3C-E9B3-4943-999B-4F7B9FDDB8EB}" srcOrd="0" destOrd="0" presId="urn:microsoft.com/office/officeart/2005/8/layout/radial1"/>
    <dgm:cxn modelId="{14CBDC66-D033-4E6F-A5EE-9080644D9268}" type="presParOf" srcId="{DE1F5640-85BE-47A6-8AFB-7A0E535894C2}" destId="{283EA055-51B5-4DCF-9674-DE87C45D1A2A}" srcOrd="1" destOrd="0" presId="urn:microsoft.com/office/officeart/2005/8/layout/radial1"/>
    <dgm:cxn modelId="{B22BEA7E-70C8-4587-B022-E1030A7137FC}" type="presOf" srcId="{175CDF8B-5EE9-44DF-8597-BA900BF5726B}" destId="{283EA055-51B5-4DCF-9674-DE87C45D1A2A}" srcOrd="0" destOrd="0" presId="urn:microsoft.com/office/officeart/2005/8/layout/radial1"/>
    <dgm:cxn modelId="{DC4BEA27-A5FA-4B2D-B395-68F82F1E576A}" type="presParOf" srcId="{283EA055-51B5-4DCF-9674-DE87C45D1A2A}" destId="{46C5CEC3-98FE-4A59-A704-22BD1459A525}" srcOrd="0" destOrd="1" presId="urn:microsoft.com/office/officeart/2005/8/layout/radial1"/>
    <dgm:cxn modelId="{00E2CD8A-717B-4B80-B610-21ACB39C439C}" type="presOf" srcId="{175CDF8B-5EE9-44DF-8597-BA900BF5726B}" destId="{46C5CEC3-98FE-4A59-A704-22BD1459A525}" srcOrd="1" destOrd="0" presId="urn:microsoft.com/office/officeart/2005/8/layout/radial1"/>
    <dgm:cxn modelId="{00338E37-53B3-42A8-8EE4-9F477558B3B7}" type="presParOf" srcId="{DE1F5640-85BE-47A6-8AFB-7A0E535894C2}" destId="{BC843DC0-810C-4302-8D40-FCE594496B4C}" srcOrd="2" destOrd="0" presId="urn:microsoft.com/office/officeart/2005/8/layout/radial1"/>
    <dgm:cxn modelId="{7CA62364-E158-4787-A8ED-4FDF49F19079}" type="presOf" srcId="{F706C961-DFC2-4C77-BD75-ECB85BFC09F1}" destId="{BC843DC0-810C-4302-8D40-FCE594496B4C}" srcOrd="0" destOrd="0" presId="urn:microsoft.com/office/officeart/2005/8/layout/radial1"/>
    <dgm:cxn modelId="{963D30F5-CFED-48C9-8C97-A93955D595D8}" type="presParOf" srcId="{DE1F5640-85BE-47A6-8AFB-7A0E535894C2}" destId="{4EF29159-D890-4110-98A8-279F3DC798D0}" srcOrd="3" destOrd="0" presId="urn:microsoft.com/office/officeart/2005/8/layout/radial1"/>
    <dgm:cxn modelId="{16A55A05-C20E-4110-91F8-5A53961BA3B3}" type="presOf" srcId="{DE3A9F2E-B92E-45C1-9C58-80CD9503E2F4}" destId="{4EF29159-D890-4110-98A8-279F3DC798D0}" srcOrd="0" destOrd="0" presId="urn:microsoft.com/office/officeart/2005/8/layout/radial1"/>
    <dgm:cxn modelId="{11B6ECE9-4905-44A8-A431-D5CB04B9C9CF}" type="presParOf" srcId="{4EF29159-D890-4110-98A8-279F3DC798D0}" destId="{EF77C70E-F377-4603-9EEE-B0D3AD3F616B}" srcOrd="0" destOrd="3" presId="urn:microsoft.com/office/officeart/2005/8/layout/radial1"/>
    <dgm:cxn modelId="{E1ED418C-04CA-4415-B42B-7B7C64B49FBF}" type="presOf" srcId="{DE3A9F2E-B92E-45C1-9C58-80CD9503E2F4}" destId="{EF77C70E-F377-4603-9EEE-B0D3AD3F616B}" srcOrd="1" destOrd="0" presId="urn:microsoft.com/office/officeart/2005/8/layout/radial1"/>
    <dgm:cxn modelId="{808614E3-0F14-4D16-9247-E33663A3F9BC}" type="presParOf" srcId="{DE1F5640-85BE-47A6-8AFB-7A0E535894C2}" destId="{4F85EC15-E2F2-4348-904C-775B175A31EF}" srcOrd="4" destOrd="0" presId="urn:microsoft.com/office/officeart/2005/8/layout/radial1"/>
    <dgm:cxn modelId="{2ED7C69F-ABEB-4A17-A1AA-254B1B475331}" type="presOf" srcId="{D06425CD-1983-4E04-A978-5FE5788B517C}" destId="{4F85EC15-E2F2-4348-904C-775B175A31EF}" srcOrd="0" destOrd="0" presId="urn:microsoft.com/office/officeart/2005/8/layout/radial1"/>
    <dgm:cxn modelId="{7F17C37D-4EAB-4E67-B584-0211EF270A98}" type="presParOf" srcId="{DE1F5640-85BE-47A6-8AFB-7A0E535894C2}" destId="{87CA511B-8EB6-47D6-9735-0597F7FF1D9B}" srcOrd="5" destOrd="0" presId="urn:microsoft.com/office/officeart/2005/8/layout/radial1"/>
    <dgm:cxn modelId="{55CEBA23-4873-4F78-827D-21B71AF2DC8D}" type="presOf" srcId="{EE16294F-EC1E-4B2C-8C4F-D94FE11B156F}" destId="{87CA511B-8EB6-47D6-9735-0597F7FF1D9B}" srcOrd="0" destOrd="0" presId="urn:microsoft.com/office/officeart/2005/8/layout/radial1"/>
    <dgm:cxn modelId="{FDFFC065-B347-41E5-9136-9B46721420ED}" type="presParOf" srcId="{87CA511B-8EB6-47D6-9735-0597F7FF1D9B}" destId="{E1EC25A4-2C38-45CF-A4DA-9CDB7647A5C0}" srcOrd="0" destOrd="5" presId="urn:microsoft.com/office/officeart/2005/8/layout/radial1"/>
    <dgm:cxn modelId="{D93690E3-6DD2-4ABB-8CA2-48B0DB1148D6}" type="presOf" srcId="{EE16294F-EC1E-4B2C-8C4F-D94FE11B156F}" destId="{E1EC25A4-2C38-45CF-A4DA-9CDB7647A5C0}" srcOrd="1" destOrd="0" presId="urn:microsoft.com/office/officeart/2005/8/layout/radial1"/>
    <dgm:cxn modelId="{295C62C1-56FA-4B9A-8654-BB529CD088D5}" type="presParOf" srcId="{DE1F5640-85BE-47A6-8AFB-7A0E535894C2}" destId="{DEADDBFD-C827-46A8-B709-9E5E5D9927CE}" srcOrd="6" destOrd="0" presId="urn:microsoft.com/office/officeart/2005/8/layout/radial1"/>
    <dgm:cxn modelId="{FBAEF831-2200-46EA-BEC2-E1A4CB710D99}" type="presOf" srcId="{C9F71B26-706A-4ECE-AA98-9327101CE119}" destId="{DEADDBFD-C827-46A8-B709-9E5E5D9927CE}" srcOrd="0" destOrd="0" presId="urn:microsoft.com/office/officeart/2005/8/layout/radial1"/>
    <dgm:cxn modelId="{39354C0A-11A6-4669-83B2-5A736EF7E82B}" type="presParOf" srcId="{DE1F5640-85BE-47A6-8AFB-7A0E535894C2}" destId="{BDB0542C-CEEA-4167-9950-9764F11999DF}" srcOrd="7" destOrd="0" presId="urn:microsoft.com/office/officeart/2005/8/layout/radial1"/>
    <dgm:cxn modelId="{328D3792-F3D3-47D6-AEC8-DCC58B2DF2B0}" type="presOf" srcId="{A886929B-8435-4D67-BD75-9B0592F1D05E}" destId="{BDB0542C-CEEA-4167-9950-9764F11999DF}" srcOrd="0" destOrd="0" presId="urn:microsoft.com/office/officeart/2005/8/layout/radial1"/>
    <dgm:cxn modelId="{0ABAB5D0-5E49-41AC-971E-19AF8C78083C}" type="presParOf" srcId="{BDB0542C-CEEA-4167-9950-9764F11999DF}" destId="{AFD586FF-668A-47AE-87A7-445EE444828A}" srcOrd="0" destOrd="7" presId="urn:microsoft.com/office/officeart/2005/8/layout/radial1"/>
    <dgm:cxn modelId="{51D496F1-9C36-4EBE-9012-6451C190E1D5}" type="presOf" srcId="{A886929B-8435-4D67-BD75-9B0592F1D05E}" destId="{AFD586FF-668A-47AE-87A7-445EE444828A}" srcOrd="1" destOrd="0" presId="urn:microsoft.com/office/officeart/2005/8/layout/radial1"/>
    <dgm:cxn modelId="{596CDBF9-46D9-4D3D-966F-67CCD1D3FE5D}" type="presParOf" srcId="{DE1F5640-85BE-47A6-8AFB-7A0E535894C2}" destId="{542721FA-0302-4BFC-BFB9-0939C7539936}" srcOrd="8" destOrd="0" presId="urn:microsoft.com/office/officeart/2005/8/layout/radial1"/>
    <dgm:cxn modelId="{943B77A4-A59F-4A1E-BF7B-604144864D57}" type="presOf" srcId="{57853B61-8ACF-4D2D-A21E-5D1EF4642974}" destId="{542721FA-0302-4BFC-BFB9-0939C7539936}" srcOrd="0" destOrd="0" presId="urn:microsoft.com/office/officeart/2005/8/layout/radial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839200" cy="4724400"/>
        <a:chOff x="0" y="0"/>
        <a:chExt cx="8839200" cy="4724400"/>
      </a:xfrm>
    </dsp:grpSpPr>
    <dsp:sp modelId="{A029C3F0-B75F-4D16-8EE8-103FA968EC7D}">
      <dsp:nvSpPr>
        <dsp:cNvPr id="3" name="Flowchart: Manual Operation 2"/>
        <dsp:cNvSpPr/>
      </dsp:nvSpPr>
      <dsp:spPr bwMode="white">
        <a:xfrm rot="-5400000">
          <a:off x="-1316141" y="1316141"/>
          <a:ext cx="4724400" cy="2092118"/>
        </a:xfrm>
        <a:prstGeom prst="flowChartManualOperation">
          <a:avLst/>
        </a:prstGeom>
        <a:solidFill>
          <a:srgbClr val="00B050"/>
        </a:solidFill>
      </dsp:spPr>
      <dsp:style>
        <a:lnRef idx="2">
          <a:schemeClr val="lt1"/>
        </a:lnRef>
        <a:fillRef idx="1">
          <a:schemeClr val="accent1"/>
        </a:fillRef>
        <a:effectRef idx="0">
          <a:scrgbClr r="0" g="0" b="0"/>
        </a:effectRef>
        <a:fontRef idx="minor">
          <a:schemeClr val="lt1"/>
        </a:fontRef>
      </dsp:style>
      <dsp:txBody>
        <a:bodyPr rot="5400000" lIns="177800" tIns="0" rIns="355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solidFill>
                <a:schemeClr val="tx1"/>
              </a:solidFill>
            </a:rPr>
            <a:t>রাজনৈতিক</a:t>
          </a:r>
          <a:r>
            <a:rPr lang="en-US" sz="2800" dirty="0" smtClean="0"/>
            <a:t> </a:t>
          </a:r>
          <a:endParaRPr lang="en-US" sz="2800" dirty="0"/>
        </a:p>
      </dsp:txBody>
      <dsp:txXfrm rot="-5400000">
        <a:off x="-1316141" y="1316141"/>
        <a:ext cx="4724400" cy="2092118"/>
      </dsp:txXfrm>
    </dsp:sp>
    <dsp:sp modelId="{273C473E-6E16-4286-964F-56ECFA9C73D3}">
      <dsp:nvSpPr>
        <dsp:cNvPr id="4" name="Flowchart: Manual Operation 3"/>
        <dsp:cNvSpPr/>
      </dsp:nvSpPr>
      <dsp:spPr bwMode="white">
        <a:xfrm rot="-5400000">
          <a:off x="932886" y="1316141"/>
          <a:ext cx="4724400" cy="2092118"/>
        </a:xfrm>
        <a:prstGeom prst="flowChartManualOperation">
          <a:avLst/>
        </a:prstGeom>
        <a:solidFill>
          <a:srgbClr val="0070C0"/>
        </a:solidFill>
      </dsp:spPr>
      <dsp:style>
        <a:lnRef idx="2">
          <a:schemeClr val="lt1"/>
        </a:lnRef>
        <a:fillRef idx="1">
          <a:schemeClr val="accent1"/>
        </a:fillRef>
        <a:effectRef idx="0">
          <a:scrgbClr r="0" g="0" b="0"/>
        </a:effectRef>
        <a:fontRef idx="minor">
          <a:schemeClr val="lt1"/>
        </a:fontRef>
      </dsp:style>
      <dsp:txBody>
        <a:bodyPr rot="5400000" lIns="177800" tIns="0" rIns="355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solidFill>
                <a:schemeClr val="tx1"/>
              </a:solidFill>
            </a:rPr>
            <a:t>প্রশাসনিক</a:t>
          </a:r>
          <a:endParaRPr lang="en-US" sz="2800" dirty="0">
            <a:solidFill>
              <a:schemeClr val="tx1"/>
            </a:solidFill>
          </a:endParaRPr>
        </a:p>
      </dsp:txBody>
      <dsp:txXfrm rot="-5400000">
        <a:off x="932886" y="1316141"/>
        <a:ext cx="4724400" cy="2092118"/>
      </dsp:txXfrm>
    </dsp:sp>
    <dsp:sp modelId="{0EDC8EB7-C9B1-48B1-8041-63D693593432}">
      <dsp:nvSpPr>
        <dsp:cNvPr id="5" name="Flowchart: Manual Operation 4"/>
        <dsp:cNvSpPr/>
      </dsp:nvSpPr>
      <dsp:spPr bwMode="white">
        <a:xfrm rot="-5400000">
          <a:off x="3181914" y="1316141"/>
          <a:ext cx="4724400" cy="2092118"/>
        </a:xfrm>
        <a:prstGeom prst="flowChartManualOperation">
          <a:avLst/>
        </a:prstGeom>
        <a:solidFill>
          <a:schemeClr val="accent2"/>
        </a:solidFill>
      </dsp:spPr>
      <dsp:style>
        <a:lnRef idx="2">
          <a:schemeClr val="lt1"/>
        </a:lnRef>
        <a:fillRef idx="1">
          <a:schemeClr val="accent1"/>
        </a:fillRef>
        <a:effectRef idx="0">
          <a:scrgbClr r="0" g="0" b="0"/>
        </a:effectRef>
        <a:fontRef idx="minor">
          <a:schemeClr val="lt1"/>
        </a:fontRef>
      </dsp:style>
      <dsp:txBody>
        <a:bodyPr rot="5400000" lIns="177800" tIns="0" rIns="355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solidFill>
                <a:schemeClr val="tx1"/>
              </a:solidFill>
            </a:rPr>
            <a:t>অর্থনৈতিক </a:t>
          </a:r>
          <a:endParaRPr lang="en-US" sz="2800" dirty="0">
            <a:solidFill>
              <a:schemeClr val="tx1"/>
            </a:solidFill>
          </a:endParaRPr>
        </a:p>
      </dsp:txBody>
      <dsp:txXfrm rot="-5400000">
        <a:off x="3181914" y="1316141"/>
        <a:ext cx="4724400" cy="2092118"/>
      </dsp:txXfrm>
    </dsp:sp>
    <dsp:sp modelId="{CEB5575F-BDC9-4DEA-9F86-FBC0D6EF6F08}">
      <dsp:nvSpPr>
        <dsp:cNvPr id="6" name="Flowchart: Manual Operation 5"/>
        <dsp:cNvSpPr/>
      </dsp:nvSpPr>
      <dsp:spPr bwMode="white">
        <a:xfrm rot="-5400000">
          <a:off x="5430941" y="1316141"/>
          <a:ext cx="4724400" cy="2092118"/>
        </a:xfrm>
        <a:prstGeom prst="flowChartManualOperation">
          <a:avLst/>
        </a:prstGeom>
        <a:solidFill>
          <a:srgbClr val="00B0F0"/>
        </a:solidFill>
      </dsp:spPr>
      <dsp:style>
        <a:lnRef idx="2">
          <a:schemeClr val="lt1"/>
        </a:lnRef>
        <a:fillRef idx="1">
          <a:schemeClr val="accent1"/>
        </a:fillRef>
        <a:effectRef idx="0">
          <a:scrgbClr r="0" g="0" b="0"/>
        </a:effectRef>
        <a:fontRef idx="minor">
          <a:schemeClr val="lt1"/>
        </a:fontRef>
      </dsp:style>
      <dsp:txBody>
        <a:bodyPr rot="5400000" lIns="177800" tIns="0" rIns="355600" bIns="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sz="2800" dirty="0" smtClean="0">
              <a:solidFill>
                <a:schemeClr val="tx1"/>
              </a:solidFill>
            </a:rPr>
            <a:t>সামরিক </a:t>
          </a:r>
          <a:endParaRPr lang="en-US" sz="2800" dirty="0">
            <a:solidFill>
              <a:schemeClr val="tx1"/>
            </a:solidFill>
          </a:endParaRPr>
        </a:p>
      </dsp:txBody>
      <dsp:txXfrm rot="-5400000">
        <a:off x="5430941" y="1316141"/>
        <a:ext cx="4724400" cy="2092118"/>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686800" cy="6400800"/>
        <a:chOff x="0" y="0"/>
        <a:chExt cx="8686800" cy="6400800"/>
      </a:xfrm>
    </dsp:grpSpPr>
    <dsp:sp modelId="{6D067B3C-E9B3-4943-999B-4F7B9FDDB8EB}">
      <dsp:nvSpPr>
        <dsp:cNvPr id="3" name="Flowchart: Process 2"/>
        <dsp:cNvSpPr/>
      </dsp:nvSpPr>
      <dsp:spPr bwMode="white">
        <a:xfrm>
          <a:off x="3247619" y="2327202"/>
          <a:ext cx="2094822" cy="1497858"/>
        </a:xfrm>
        <a:prstGeom prst="flowChartProcess">
          <a:avLst/>
        </a:prstGeom>
      </dsp:spPr>
      <dsp:style>
        <a:lnRef idx="2">
          <a:schemeClr val="lt1"/>
        </a:lnRef>
        <a:fillRef idx="1">
          <a:schemeClr val="accent1"/>
        </a:fillRef>
        <a:effectRef idx="0">
          <a:scrgbClr r="0" g="0" b="0"/>
        </a:effectRef>
        <a:fontRef idx="minor">
          <a:schemeClr val="lt1"/>
        </a:fontRef>
      </dsp:style>
      <dsp:txBody>
        <a:bodyPr lIns="29845" tIns="29845" rIns="29845" bIns="29845" anchor="ctr"/>
        <a:lstStyle>
          <a:lvl1pPr algn="ctr">
            <a:defRPr sz="4700"/>
          </a:lvl1pPr>
          <a:lvl2pPr marL="285750" indent="-285750" algn="ctr">
            <a:defRPr sz="3600"/>
          </a:lvl2pPr>
          <a:lvl3pPr marL="571500" indent="-285750" algn="ctr">
            <a:defRPr sz="3600"/>
          </a:lvl3pPr>
          <a:lvl4pPr marL="857250" indent="-285750" algn="ctr">
            <a:defRPr sz="3600"/>
          </a:lvl4pPr>
          <a:lvl5pPr marL="1143000" indent="-285750" algn="ctr">
            <a:defRPr sz="3600"/>
          </a:lvl5pPr>
          <a:lvl6pPr marL="1428750" indent="-285750" algn="ctr">
            <a:defRPr sz="3600"/>
          </a:lvl6pPr>
          <a:lvl7pPr marL="1714500" indent="-285750" algn="ctr">
            <a:defRPr sz="3600"/>
          </a:lvl7pPr>
          <a:lvl8pPr marL="2000250" indent="-285750" algn="ctr">
            <a:defRPr sz="3600"/>
          </a:lvl8pPr>
          <a:lvl9pPr marL="2286000" indent="-285750" algn="ctr">
            <a:defRPr sz="3600"/>
          </a:lvl9pPr>
        </a:lstStyle>
        <a:p>
          <a:pPr lvl="0">
            <a:lnSpc>
              <a:spcPct val="100000"/>
            </a:lnSpc>
            <a:spcBef>
              <a:spcPct val="0"/>
            </a:spcBef>
            <a:spcAft>
              <a:spcPct val="35000"/>
            </a:spcAft>
          </a:pPr>
          <a:r>
            <a:rPr lang="en-US" dirty="0" smtClean="0">
              <a:solidFill>
                <a:schemeClr val="tx1"/>
              </a:solidFill>
              <a:latin typeface="NikoshBAN" panose="02000000000000000000" pitchFamily="2" charset="0"/>
              <a:cs typeface="NikoshBAN" panose="02000000000000000000" pitchFamily="2" charset="0"/>
            </a:rPr>
            <a:t>রাজনৈতিক প্রেক্ষাপট  </a:t>
          </a:r>
          <a:endParaRPr lang="en-US" dirty="0">
            <a:solidFill>
              <a:schemeClr val="tx1"/>
            </a:solidFill>
            <a:latin typeface="NikoshBAN" panose="02000000000000000000" pitchFamily="2" charset="0"/>
            <a:cs typeface="NikoshBAN" panose="02000000000000000000" pitchFamily="2" charset="0"/>
          </a:endParaRPr>
        </a:p>
      </dsp:txBody>
      <dsp:txXfrm>
        <a:off x="3247619" y="2327202"/>
        <a:ext cx="2094822" cy="1497858"/>
      </dsp:txXfrm>
    </dsp:sp>
    <dsp:sp modelId="{283EA055-51B5-4DCF-9674-DE87C45D1A2A}">
      <dsp:nvSpPr>
        <dsp:cNvPr id="4" name="Freeform 3"/>
        <dsp:cNvSpPr/>
      </dsp:nvSpPr>
      <dsp:spPr bwMode="white">
        <a:xfrm>
          <a:off x="4203073" y="2221051"/>
          <a:ext cx="175471" cy="36842"/>
        </a:xfrm>
        <a:custGeom>
          <a:avLst/>
          <a:gdLst/>
          <a:ahLst/>
          <a:cxnLst/>
          <a:pathLst>
            <a:path w="276" h="58">
              <a:moveTo>
                <a:pt x="139" y="167"/>
              </a:moveTo>
              <a:lnTo>
                <a:pt x="137" y="-109"/>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en-US"/>
        </a:p>
      </dsp:txBody>
      <dsp:txXfrm>
        <a:off x="4203073" y="2221051"/>
        <a:ext cx="175471" cy="36842"/>
      </dsp:txXfrm>
    </dsp:sp>
    <dsp:sp modelId="{BC843DC0-810C-4302-8D40-FCE594496B4C}">
      <dsp:nvSpPr>
        <dsp:cNvPr id="5" name="Up Arrow 4"/>
        <dsp:cNvSpPr/>
      </dsp:nvSpPr>
      <dsp:spPr bwMode="white">
        <a:xfrm>
          <a:off x="1837127" y="174604"/>
          <a:ext cx="4896505" cy="1977136"/>
        </a:xfrm>
        <a:prstGeom prst="upArrow">
          <a:avLst/>
        </a:prstGeom>
        <a:solidFill>
          <a:schemeClr val="accent2">
            <a:lumMod val="60000"/>
            <a:lumOff val="40000"/>
          </a:schemeClr>
        </a:solidFill>
      </dsp:spPr>
      <dsp:style>
        <a:lnRef idx="2">
          <a:schemeClr val="lt1"/>
        </a:lnRef>
        <a:fillRef idx="1">
          <a:schemeClr val="accent1"/>
        </a:fillRef>
        <a:effectRef idx="0">
          <a:scrgbClr r="0" g="0" b="0"/>
        </a:effectRef>
        <a:fontRef idx="minor">
          <a:schemeClr val="lt1"/>
        </a:fontRef>
      </dsp:style>
      <dsp:txBody>
        <a:bodyPr lIns="18415" tIns="18415" rIns="18415" bIns="18415"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en-US" b="1" dirty="0" smtClean="0">
              <a:solidFill>
                <a:schemeClr val="tx1"/>
              </a:solidFill>
              <a:latin typeface="NikoshBAN" panose="02000000000000000000" pitchFamily="2" charset="0"/>
              <a:cs typeface="NikoshBAN" panose="02000000000000000000" pitchFamily="2" charset="0"/>
            </a:rPr>
            <a:t>লাহোর প্রস্তাব ভিত্তিক স্বায়ত্তশাসনাধিকার দেয়া হয়নি</a:t>
          </a:r>
          <a:endParaRPr lang="en-US" b="1" dirty="0">
            <a:solidFill>
              <a:schemeClr val="tx1"/>
            </a:solidFill>
            <a:latin typeface="NikoshBAN" panose="02000000000000000000" pitchFamily="2" charset="0"/>
            <a:cs typeface="NikoshBAN" panose="02000000000000000000" pitchFamily="2" charset="0"/>
          </a:endParaRPr>
        </a:p>
      </dsp:txBody>
      <dsp:txXfrm>
        <a:off x="1837127" y="174604"/>
        <a:ext cx="4896505" cy="1977136"/>
      </dsp:txXfrm>
    </dsp:sp>
    <dsp:sp modelId="{4EF29159-D890-4110-98A8-279F3DC798D0}">
      <dsp:nvSpPr>
        <dsp:cNvPr id="6" name="Freeform 5"/>
        <dsp:cNvSpPr/>
      </dsp:nvSpPr>
      <dsp:spPr bwMode="white">
        <a:xfrm>
          <a:off x="5340914" y="3011270"/>
          <a:ext cx="436449" cy="36842"/>
        </a:xfrm>
        <a:custGeom>
          <a:avLst/>
          <a:gdLst/>
          <a:ahLst/>
          <a:cxnLst/>
          <a:pathLst>
            <a:path w="687" h="58">
              <a:moveTo>
                <a:pt x="0" y="42"/>
              </a:moveTo>
              <a:lnTo>
                <a:pt x="687" y="16"/>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en-US"/>
        </a:p>
      </dsp:txBody>
      <dsp:txXfrm>
        <a:off x="5340914" y="3011270"/>
        <a:ext cx="436449" cy="36842"/>
      </dsp:txXfrm>
    </dsp:sp>
    <dsp:sp modelId="{4F85EC15-E2F2-4348-904C-775B175A31EF}">
      <dsp:nvSpPr>
        <dsp:cNvPr id="7" name="Right Arrow 6"/>
        <dsp:cNvSpPr/>
      </dsp:nvSpPr>
      <dsp:spPr bwMode="white">
        <a:xfrm>
          <a:off x="5776516" y="1244726"/>
          <a:ext cx="2910284" cy="3447044"/>
        </a:xfrm>
        <a:prstGeom prst="rightArrow">
          <a:avLst/>
        </a:prstGeom>
        <a:solidFill>
          <a:schemeClr val="accent2">
            <a:lumMod val="60000"/>
            <a:lumOff val="40000"/>
          </a:schemeClr>
        </a:solidFill>
      </dsp:spPr>
      <dsp:style>
        <a:lnRef idx="2">
          <a:schemeClr val="lt1"/>
        </a:lnRef>
        <a:fillRef idx="1">
          <a:schemeClr val="accent1"/>
        </a:fillRef>
        <a:effectRef idx="0">
          <a:scrgbClr r="0" g="0" b="0"/>
        </a:effectRef>
        <a:fontRef idx="minor">
          <a:schemeClr val="lt1"/>
        </a:fontRef>
      </dsp:style>
      <dsp:txBody>
        <a:bodyPr vert="horz" wrap="square" lIns="15240" tIns="15240" rIns="15240" bIns="15240"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r>
            <a:rPr lang="en-US" sz="2400" b="1" dirty="0" smtClean="0">
              <a:solidFill>
                <a:schemeClr val="tx1"/>
              </a:solidFill>
              <a:latin typeface="NikoshBAN" panose="02000000000000000000" pitchFamily="2" charset="0"/>
              <a:cs typeface="NikoshBAN" panose="02000000000000000000" pitchFamily="2" charset="0"/>
            </a:rPr>
            <a:t>পশ্চিমা স্বার্থান্বেষী মহলের চক্রান্তে যুক্তফ্রন্ট সরকারকে অসফল করে </a:t>
          </a:r>
          <a:r>
            <a:rPr lang="en-US" sz="2400" b="1" dirty="0" smtClean="0">
              <a:solidFill>
                <a:schemeClr val="tx1"/>
              </a:solidFill>
              <a:latin typeface="NikoshBAN" panose="02000000000000000000" pitchFamily="2" charset="0"/>
              <a:cs typeface="NikoshBAN" panose="02000000000000000000" pitchFamily="2" charset="0"/>
            </a:rPr>
            <a:t>দেয়া</a:t>
          </a:r>
          <a:endParaRPr lang="en-US" sz="2400" b="1" dirty="0">
            <a:solidFill>
              <a:schemeClr val="tx1"/>
            </a:solidFill>
            <a:latin typeface="NikoshBAN" panose="02000000000000000000" pitchFamily="2" charset="0"/>
            <a:cs typeface="NikoshBAN" panose="02000000000000000000" pitchFamily="2" charset="0"/>
          </a:endParaRPr>
        </a:p>
      </dsp:txBody>
      <dsp:txXfrm>
        <a:off x="5776516" y="1244726"/>
        <a:ext cx="2910284" cy="3447044"/>
      </dsp:txXfrm>
    </dsp:sp>
    <dsp:sp modelId="{87CA511B-8EB6-47D6-9735-0597F7FF1D9B}">
      <dsp:nvSpPr>
        <dsp:cNvPr id="12" name="Freeform 11"/>
        <dsp:cNvSpPr/>
      </dsp:nvSpPr>
      <dsp:spPr bwMode="white">
        <a:xfrm>
          <a:off x="4222109" y="3857418"/>
          <a:ext cx="101885" cy="36842"/>
        </a:xfrm>
        <a:custGeom>
          <a:avLst/>
          <a:gdLst/>
          <a:ahLst/>
          <a:cxnLst/>
          <a:pathLst>
            <a:path w="160" h="58">
              <a:moveTo>
                <a:pt x="82" y="-51"/>
              </a:moveTo>
              <a:lnTo>
                <a:pt x="78" y="109"/>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en-US"/>
        </a:p>
      </dsp:txBody>
      <dsp:txXfrm>
        <a:off x="4222109" y="3857418"/>
        <a:ext cx="101885" cy="36842"/>
      </dsp:txXfrm>
    </dsp:sp>
    <dsp:sp modelId="{DEADDBFD-C827-46A8-B709-9E5E5D9927CE}">
      <dsp:nvSpPr>
        <dsp:cNvPr id="13" name="Down Arrow 12"/>
        <dsp:cNvSpPr/>
      </dsp:nvSpPr>
      <dsp:spPr bwMode="white">
        <a:xfrm>
          <a:off x="2211086" y="3926589"/>
          <a:ext cx="4053147" cy="2474211"/>
        </a:xfrm>
        <a:prstGeom prst="downArrow">
          <a:avLst/>
        </a:prstGeom>
        <a:solidFill>
          <a:schemeClr val="accent2">
            <a:lumMod val="60000"/>
            <a:lumOff val="40000"/>
          </a:schemeClr>
        </a:solidFill>
      </dsp:spPr>
      <dsp:style>
        <a:lnRef idx="2">
          <a:schemeClr val="lt1"/>
        </a:lnRef>
        <a:fillRef idx="1">
          <a:schemeClr val="accent1"/>
        </a:fillRef>
        <a:effectRef idx="0">
          <a:scrgbClr r="0" g="0" b="0"/>
        </a:effectRef>
        <a:fontRef idx="minor">
          <a:schemeClr val="lt1"/>
        </a:fontRef>
      </dsp:style>
      <dsp:txBody>
        <a:bodyPr vert="horz" wrap="square" lIns="15240" tIns="15240" rIns="15240" bIns="15240"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buNone/>
          </a:pPr>
          <a:r>
            <a:rPr lang="en-US" sz="2400" b="1" dirty="0" smtClean="0">
              <a:solidFill>
                <a:schemeClr val="tx1"/>
              </a:solidFill>
              <a:latin typeface="NikoshBAN" panose="02000000000000000000" pitchFamily="2" charset="0"/>
              <a:cs typeface="NikoshBAN" panose="02000000000000000000" pitchFamily="2" charset="0"/>
            </a:rPr>
            <a:t>জনপ্রতিনিধিত্বশীল সরকার প্রতিষ্ঠা করতে না পারা</a:t>
          </a:r>
          <a:endParaRPr lang="en-US" sz="2400" b="1" dirty="0">
            <a:solidFill>
              <a:schemeClr val="tx1"/>
            </a:solidFill>
            <a:latin typeface="NikoshBAN" panose="02000000000000000000" pitchFamily="2" charset="0"/>
            <a:cs typeface="NikoshBAN" panose="02000000000000000000" pitchFamily="2" charset="0"/>
          </a:endParaRPr>
        </a:p>
      </dsp:txBody>
      <dsp:txXfrm>
        <a:off x="2211086" y="3926589"/>
        <a:ext cx="4053147" cy="2474211"/>
      </dsp:txXfrm>
    </dsp:sp>
    <dsp:sp modelId="{BDB0542C-CEEA-4167-9950-9764F11999DF}">
      <dsp:nvSpPr>
        <dsp:cNvPr id="10" name="Freeform 9"/>
        <dsp:cNvSpPr/>
      </dsp:nvSpPr>
      <dsp:spPr bwMode="white">
        <a:xfrm>
          <a:off x="2810561" y="3030453"/>
          <a:ext cx="437583" cy="36842"/>
        </a:xfrm>
        <a:custGeom>
          <a:avLst/>
          <a:gdLst/>
          <a:ahLst/>
          <a:cxnLst/>
          <a:pathLst>
            <a:path w="689" h="58">
              <a:moveTo>
                <a:pt x="689" y="36"/>
              </a:moveTo>
              <a:lnTo>
                <a:pt x="0" y="22"/>
              </a:lnTo>
            </a:path>
          </a:pathLst>
        </a:custGeom>
      </dsp:spPr>
      <dsp:style>
        <a:lnRef idx="2">
          <a:schemeClr val="accent1">
            <a:shade val="60000"/>
          </a:schemeClr>
        </a:lnRef>
        <a:fillRef idx="0">
          <a:schemeClr val="accent1"/>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a:lnSpc>
              <a:spcPct val="100000"/>
            </a:lnSpc>
            <a:spcBef>
              <a:spcPct val="0"/>
            </a:spcBef>
            <a:spcAft>
              <a:spcPct val="35000"/>
            </a:spcAft>
          </a:pPr>
          <a:endParaRPr lang="en-US"/>
        </a:p>
      </dsp:txBody>
      <dsp:txXfrm>
        <a:off x="2810561" y="3030453"/>
        <a:ext cx="437583" cy="36842"/>
      </dsp:txXfrm>
    </dsp:sp>
    <dsp:sp modelId="{542721FA-0302-4BFC-BFB9-0939C7539936}">
      <dsp:nvSpPr>
        <dsp:cNvPr id="11" name="Left Arrow 10"/>
        <dsp:cNvSpPr/>
      </dsp:nvSpPr>
      <dsp:spPr bwMode="white">
        <a:xfrm>
          <a:off x="93996" y="1251147"/>
          <a:ext cx="2716802" cy="3527534"/>
        </a:xfrm>
        <a:prstGeom prst="leftArrow">
          <a:avLst/>
        </a:prstGeom>
        <a:solidFill>
          <a:schemeClr val="accent2">
            <a:lumMod val="60000"/>
            <a:lumOff val="40000"/>
          </a:schemeClr>
        </a:solidFill>
      </dsp:spPr>
      <dsp:style>
        <a:lnRef idx="2">
          <a:schemeClr val="lt1"/>
        </a:lnRef>
        <a:fillRef idx="1">
          <a:schemeClr val="accent1"/>
        </a:fillRef>
        <a:effectRef idx="0">
          <a:scrgbClr r="0" g="0" b="0"/>
        </a:effectRef>
        <a:fontRef idx="minor">
          <a:schemeClr val="lt1"/>
        </a:fontRef>
      </dsp:style>
      <dsp:txBody>
        <a:bodyPr vert="horz" wrap="square" lIns="15240" tIns="15240" rIns="15240" bIns="15240" anchor="ctr"/>
        <a:lstStyle>
          <a:lvl1pPr algn="ctr">
            <a:defRPr sz="2900"/>
          </a:lvl1pPr>
          <a:lvl2pPr marL="228600" indent="-228600" algn="ctr">
            <a:defRPr sz="2200"/>
          </a:lvl2pPr>
          <a:lvl3pPr marL="457200" indent="-228600" algn="ctr">
            <a:defRPr sz="2200"/>
          </a:lvl3pPr>
          <a:lvl4pPr marL="685800" indent="-228600" algn="ctr">
            <a:defRPr sz="2200"/>
          </a:lvl4pPr>
          <a:lvl5pPr marL="914400" indent="-228600" algn="ctr">
            <a:defRPr sz="2200"/>
          </a:lvl5pPr>
          <a:lvl6pPr marL="1143000" indent="-228600" algn="ctr">
            <a:defRPr sz="2200"/>
          </a:lvl6pPr>
          <a:lvl7pPr marL="1371600" indent="-228600" algn="ctr">
            <a:defRPr sz="2200"/>
          </a:lvl7pPr>
          <a:lvl8pPr marL="1600200" indent="-228600" algn="ctr">
            <a:defRPr sz="2200"/>
          </a:lvl8pPr>
          <a:lvl9pPr marL="1828800" indent="-228600" algn="ctr">
            <a:defRPr sz="2200"/>
          </a:lvl9pPr>
        </a:lstStyle>
        <a:p>
          <a:pPr lvl="0">
            <a:lnSpc>
              <a:spcPct val="100000"/>
            </a:lnSpc>
            <a:spcBef>
              <a:spcPct val="0"/>
            </a:spcBef>
            <a:spcAft>
              <a:spcPct val="35000"/>
            </a:spcAft>
          </a:pPr>
          <a:endParaRPr lang="en-US" sz="1800" b="1" dirty="0" smtClean="0">
            <a:solidFill>
              <a:schemeClr val="tx1"/>
            </a:solidFill>
          </a:endParaRPr>
        </a:p>
        <a:p>
          <a:pPr lvl="0">
            <a:lnSpc>
              <a:spcPct val="100000"/>
            </a:lnSpc>
            <a:spcBef>
              <a:spcPct val="0"/>
            </a:spcBef>
            <a:spcAft>
              <a:spcPct val="35000"/>
            </a:spcAft>
          </a:pPr>
          <a:r>
            <a:rPr lang="en-US" sz="2400" b="1" dirty="0" smtClean="0">
              <a:solidFill>
                <a:schemeClr val="tx1"/>
              </a:solidFill>
              <a:latin typeface="NikoshBAN" panose="02000000000000000000" pitchFamily="2" charset="0"/>
              <a:cs typeface="NikoshBAN" panose="02000000000000000000" pitchFamily="2" charset="0"/>
            </a:rPr>
            <a:t>পূর্ব পাকিস্তানের ওপর সকল পরিকল্পনা বা সিদ্ধান্ত মূলত কেন্দ্র থেকে চাপিয়ে দেয়</a:t>
          </a:r>
          <a:r>
            <a:rPr lang="en-US" sz="1800" b="1" dirty="0" smtClean="0">
              <a:solidFill>
                <a:schemeClr val="tx1"/>
              </a:solidFill>
            </a:rPr>
            <a:t>া</a:t>
          </a:r>
          <a:endParaRPr lang="en-US" sz="1800" b="1" dirty="0" smtClean="0">
            <a:solidFill>
              <a:schemeClr val="tx1"/>
            </a:solidFill>
          </a:endParaRPr>
        </a:p>
        <a:p>
          <a:pPr lvl="0">
            <a:lnSpc>
              <a:spcPct val="100000"/>
            </a:lnSpc>
            <a:spcBef>
              <a:spcPct val="0"/>
            </a:spcBef>
            <a:spcAft>
              <a:spcPct val="35000"/>
            </a:spcAft>
          </a:pPr>
          <a:endParaRPr lang="en-US" sz="1400" dirty="0">
            <a:solidFill>
              <a:schemeClr val="tx1"/>
            </a:solidFill>
          </a:endParaRPr>
        </a:p>
      </dsp:txBody>
      <dsp:txXfrm>
        <a:off x="93996" y="1251147"/>
        <a:ext cx="2716802" cy="3527534"/>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type="flowChartManualOperation" r:blip="" rot="-90">
              <dgm:adjLst/>
            </dgm:shape>
          </dgm:if>
          <dgm:else name="Name6">
            <dgm:shape xmlns:r="http://schemas.openxmlformats.org/officeDocument/2006/relationships" type="flowChartManualOperation" r:blip="" rot="90">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473FDF93-F932-416E-B800-2C67C4718FF9}" type="datetimeFigureOut">
              <a:rPr lang="en-US" smtClean="0"/>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5E3E2B99-D93A-4553-B22C-CE69BB26AE1B}"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C5B2C2B-D576-4AEB-8CC4-412DDE034B20}" type="datetimeFigureOut">
              <a:rPr lang="en-US" smtClean="0"/>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14BC90B-D869-46EB-8FB1-10B9BDFED889}"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0D061F6-4B35-4994-9DA3-D6EF5B9D9367}"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4BC90B-D869-46EB-8FB1-10B9BDFED88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508000" y="4853412"/>
            <a:ext cx="112776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10972800" y="6473952"/>
            <a:ext cx="1011936" cy="246888"/>
          </a:xfrm>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fld>
            <a:endParaRPr lang="en-US"/>
          </a:p>
        </p:txBody>
      </p:sp>
      <p:sp>
        <p:nvSpPr>
          <p:cNvPr id="19" name="Footer Placeholder 18"/>
          <p:cNvSpPr>
            <a:spLocks noGrp="1"/>
          </p:cNvSpPr>
          <p:nvPr>
            <p:ph type="ftr" sz="quarter" idx="11"/>
          </p:nvPr>
        </p:nvSpPr>
        <p:spPr>
          <a:xfrm>
            <a:off x="4775200" y="76201"/>
            <a:ext cx="3860800" cy="288925"/>
          </a:xfrm>
        </p:spPr>
        <p:txBody>
          <a:bodyPr/>
          <a:lstStyle/>
          <a:p>
            <a:endParaRPr lang="en-US"/>
          </a:p>
        </p:txBody>
      </p:sp>
      <p:sp>
        <p:nvSpPr>
          <p:cNvPr id="16" name="Slide Number Placeholder 15"/>
          <p:cNvSpPr>
            <a:spLocks noGrp="1"/>
          </p:cNvSpPr>
          <p:nvPr>
            <p:ph type="sldNum" sz="quarter" idx="12"/>
          </p:nvPr>
        </p:nvSpPr>
        <p:spPr>
          <a:xfrm>
            <a:off x="10972800" y="6473952"/>
            <a:ext cx="1011936" cy="246888"/>
          </a:xfrm>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endParaRPr kumimoji="0" lang="en-US" smtClean="0"/>
          </a:p>
        </p:txBody>
      </p:sp>
      <p:sp>
        <p:nvSpPr>
          <p:cNvPr id="19" name="Date Placeholder 18"/>
          <p:cNvSpPr>
            <a:spLocks noGrp="1"/>
          </p:cNvSpPr>
          <p:nvPr>
            <p:ph type="dt" sz="half" idx="10"/>
          </p:nvPr>
        </p:nvSpPr>
        <p:spPr/>
        <p:txBody>
          <a:bodyPr/>
          <a:lstStyle/>
          <a:p>
            <a:fld id="{1D8BD707-D9CF-40AE-B4C6-C98DA3205C09}" type="datetimeFigureOut">
              <a:rPr lang="en-US" smtClean="0"/>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fld>
            <a:endParaRPr lang="en-US"/>
          </a:p>
        </p:txBody>
      </p:sp>
      <p:sp>
        <p:nvSpPr>
          <p:cNvPr id="8" name="Title 7"/>
          <p:cNvSpPr>
            <a:spLocks noGrp="1"/>
          </p:cNvSpPr>
          <p:nvPr>
            <p:ph type="title"/>
          </p:nvPr>
        </p:nvSpPr>
        <p:spPr>
          <a:xfrm>
            <a:off x="240633" y="2947086"/>
            <a:ext cx="11582400" cy="1184825"/>
          </a:xfrm>
        </p:spPr>
        <p:txBody>
          <a:bodyPr rtlCol="0" anchor="t"/>
          <a:lstStyle>
            <a:lvl1pPr algn="r">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406400" y="5410200"/>
            <a:ext cx="114808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25" name="Text Placeholder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endParaRPr kumimoji="0" lang="en-US" smtClean="0"/>
          </a:p>
        </p:txBody>
      </p:sp>
      <p:sp>
        <p:nvSpPr>
          <p:cNvPr id="4" name="Content Placeholder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972800" y="6477000"/>
            <a:ext cx="1016000" cy="246888"/>
          </a:xfrm>
        </p:spPr>
        <p:txBody>
          <a:bodyPr/>
          <a:lstStyle/>
          <a:p>
            <a:fld id="{B6F15528-21DE-4FAA-801E-634DDDAF4B2B}" type="slidenum">
              <a:rPr lang="en-US" smtClean="0"/>
            </a:fld>
            <a:endParaRPr lang="en-US"/>
          </a:p>
        </p:txBody>
      </p:sp>
      <p:sp>
        <p:nvSpPr>
          <p:cNvPr id="11" name="Straight Connector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402336" y="457200"/>
            <a:ext cx="115824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609600" y="5486400"/>
            <a:ext cx="112776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endParaRPr kumimoji="0" lang="en-US" smtClean="0"/>
          </a:p>
        </p:txBody>
      </p:sp>
      <p:sp>
        <p:nvSpPr>
          <p:cNvPr id="14" name="Content Placeholder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fld>
            <a:endParaRPr lang="en-US"/>
          </a:p>
        </p:txBody>
      </p:sp>
      <p:sp>
        <p:nvSpPr>
          <p:cNvPr id="17" name="Title 16"/>
          <p:cNvSpPr>
            <a:spLocks noGrp="1"/>
          </p:cNvSpPr>
          <p:nvPr>
            <p:ph type="title"/>
          </p:nvPr>
        </p:nvSpPr>
        <p:spPr>
          <a:xfrm>
            <a:off x="508000" y="4993760"/>
            <a:ext cx="78232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endParaRPr kumimoji="0" 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549277"/>
            <a:ext cx="2438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549277"/>
            <a:ext cx="8331200" cy="5851525"/>
          </a:xfrm>
        </p:spPr>
        <p:txBody>
          <a:bodyPr vert="eaVert"/>
          <a:lstStyle/>
          <a:p>
            <a:pPr lvl="0" eaLnBrk="1" latinLnBrk="0" hangingPunct="1"/>
            <a:r>
              <a:rPr lang="en-US" smtClean="0"/>
              <a:t>Click to edit Master text styles</a:t>
            </a:r>
            <a:endParaRPr lang="en-US" smtClean="0"/>
          </a:p>
          <a:p>
            <a:pPr lvl="1" eaLnBrk="1" latinLnBrk="0" hangingPunct="1"/>
            <a:r>
              <a:rPr lang="en-US" smtClean="0"/>
              <a:t>Second level</a:t>
            </a:r>
            <a:endParaRPr lang="en-US" smtClean="0"/>
          </a:p>
          <a:p>
            <a:pPr lvl="2" eaLnBrk="1" latinLnBrk="0" hangingPunct="1"/>
            <a:r>
              <a:rPr lang="en-US" smtClean="0"/>
              <a:t>Third level</a:t>
            </a:r>
            <a:endParaRPr lang="en-US" smtClean="0"/>
          </a:p>
          <a:p>
            <a:pPr lvl="3" eaLnBrk="1" latinLnBrk="0" hangingPunct="1"/>
            <a:r>
              <a:rPr lang="en-US" smtClean="0"/>
              <a:t>Fourth level</a:t>
            </a:r>
            <a:endParaRPr lang="en-US" smtClean="0"/>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en-US" smtClean="0"/>
              <a:t>Click to edit Master text styles</a:t>
            </a:r>
            <a:endParaRPr kumimoji="0" lang="en-US" smtClean="0"/>
          </a:p>
          <a:p>
            <a:pPr lvl="1" eaLnBrk="1" latinLnBrk="0" hangingPunct="1"/>
            <a:r>
              <a:rPr kumimoji="0" lang="en-US" smtClean="0"/>
              <a:t>Second level</a:t>
            </a:r>
            <a:endParaRPr kumimoji="0" lang="en-US" smtClean="0"/>
          </a:p>
          <a:p>
            <a:pPr lvl="2" eaLnBrk="1" latinLnBrk="0" hangingPunct="1"/>
            <a:r>
              <a:rPr kumimoji="0" lang="en-US" smtClean="0"/>
              <a:t>Third level</a:t>
            </a:r>
            <a:endParaRPr kumimoji="0" lang="en-US" smtClean="0"/>
          </a:p>
          <a:p>
            <a:pPr lvl="3" eaLnBrk="1" latinLnBrk="0" hangingPunct="1"/>
            <a:r>
              <a:rPr kumimoji="0" lang="en-US" smtClean="0"/>
              <a:t>Fourth level</a:t>
            </a:r>
            <a:endParaRPr kumimoji="0" lang="en-US" smtClean="0"/>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fld>
            <a:endParaRPr lang="en-US"/>
          </a:p>
        </p:txBody>
      </p:sp>
      <p:sp>
        <p:nvSpPr>
          <p:cNvPr id="28" name="Footer Placeholder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fld>
            <a:endParaRPr lang="en-US"/>
          </a:p>
        </p:txBody>
      </p:sp>
      <p:sp>
        <p:nvSpPr>
          <p:cNvPr id="10" name="Title Placeholder 9"/>
          <p:cNvSpPr>
            <a:spLocks noGrp="1"/>
          </p:cNvSpPr>
          <p:nvPr>
            <p:ph type="title"/>
          </p:nvPr>
        </p:nvSpPr>
        <p:spPr>
          <a:xfrm>
            <a:off x="406400" y="457200"/>
            <a:ext cx="115824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panose="05020102010507070707"/>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panose="05020102010507070707"/>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panose="05020102010507070707"/>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panose="05020102010507070707"/>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panose="05020102010507070707"/>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panose="05020102010507070707"/>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panose="05020102010507070707"/>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panose="05020102010507070707"/>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panose="05020102010507070707"/>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8613" y="0"/>
            <a:ext cx="10085697" cy="3693319"/>
          </a:xfrm>
          <a:prstGeom prst="rect">
            <a:avLst/>
          </a:prstGeom>
          <a:noFill/>
        </p:spPr>
        <p:txBody>
          <a:bodyPr wrap="square" rtlCol="0">
            <a:spAutoFit/>
          </a:bodyPr>
          <a:lstStyle/>
          <a:p>
            <a:pPr algn="ctr"/>
            <a:r>
              <a:rPr lang="en-US" sz="9600" b="1" dirty="0" smtClean="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স্বাগতম</a:t>
            </a:r>
            <a:endParaRPr lang="en-US" sz="9600" b="1" dirty="0" smtClean="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endParaRPr lang="en-US" sz="13800" b="1"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pic>
        <p:nvPicPr>
          <p:cNvPr id="1026" name="Picture 2" descr="F:\sheule apu\flowers-background-butterflies-beautiful-87452.jpeg"/>
          <p:cNvPicPr>
            <a:picLocks noChangeAspect="1" noChangeArrowheads="1"/>
          </p:cNvPicPr>
          <p:nvPr/>
        </p:nvPicPr>
        <p:blipFill>
          <a:blip r:embed="rId1"/>
          <a:srcRect/>
          <a:stretch>
            <a:fillRect/>
          </a:stretch>
        </p:blipFill>
        <p:spPr bwMode="auto">
          <a:xfrm>
            <a:off x="1828800" y="1600200"/>
            <a:ext cx="7759700" cy="4826000"/>
          </a:xfrm>
          <a:prstGeom prst="rect">
            <a:avLst/>
          </a:prstGeom>
          <a:noFill/>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600" dirty="0" smtClean="0">
                <a:solidFill>
                  <a:schemeClr val="tx1"/>
                </a:solidFill>
                <a:latin typeface="NikoshBAN" panose="02000000000000000000" pitchFamily="2" charset="0"/>
                <a:cs typeface="NikoshBAN" panose="02000000000000000000" pitchFamily="2" charset="0"/>
              </a:rPr>
              <a:t>পরিচিতি </a:t>
            </a:r>
            <a:endParaRPr lang="en-US" sz="6600" dirty="0">
              <a:solidFill>
                <a:schemeClr val="tx1"/>
              </a:solidFill>
              <a:latin typeface="NikoshBAN" panose="02000000000000000000" pitchFamily="2" charset="0"/>
              <a:cs typeface="NikoshBAN" panose="02000000000000000000" pitchFamily="2" charset="0"/>
            </a:endParaRPr>
          </a:p>
        </p:txBody>
      </p:sp>
      <p:sp>
        <p:nvSpPr>
          <p:cNvPr id="7" name="Content Placeholder 6"/>
          <p:cNvSpPr>
            <a:spLocks noGrp="1"/>
          </p:cNvSpPr>
          <p:nvPr>
            <p:ph sz="half" idx="1"/>
          </p:nvPr>
        </p:nvSpPr>
        <p:spPr>
          <a:xfrm>
            <a:off x="1219200" y="1676400"/>
            <a:ext cx="4998720" cy="4572000"/>
          </a:xfrm>
        </p:spPr>
        <p:txBody>
          <a:bodyPr/>
          <a:lstStyle/>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শ্রেনীঃ </a:t>
            </a:r>
            <a:r>
              <a:rPr lang="en-US" sz="3200" dirty="0" err="1" smtClean="0">
                <a:latin typeface="NikoshBAN" panose="02000000000000000000" pitchFamily="2" charset="0"/>
                <a:cs typeface="NikoshBAN" panose="02000000000000000000" pitchFamily="2" charset="0"/>
              </a:rPr>
              <a:t>একাদশ</a:t>
            </a:r>
            <a:r>
              <a:rPr lang="en-US" sz="3200" dirty="0" smtClean="0">
                <a:latin typeface="NikoshBAN" panose="02000000000000000000" pitchFamily="2" charset="0"/>
                <a:cs typeface="NikoshBAN" panose="02000000000000000000" pitchFamily="2" charset="0"/>
              </a:rPr>
              <a:t> </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বিষয়ঃ</a:t>
            </a:r>
            <a:r>
              <a:rPr lang="en-US" sz="3200" dirty="0" smtClean="0">
                <a:latin typeface="NikoshBAN" panose="02000000000000000000" pitchFamily="2" charset="0"/>
                <a:cs typeface="NikoshBAN" panose="02000000000000000000" pitchFamily="2" charset="0"/>
              </a:rPr>
              <a:t> </a:t>
            </a:r>
            <a:r>
              <a:rPr lang="en-US" sz="3200" dirty="0" smtClean="0">
                <a:latin typeface="NikoshBAN" panose="02000000000000000000" pitchFamily="2" charset="0"/>
                <a:cs typeface="NikoshBAN" panose="02000000000000000000" pitchFamily="2" charset="0"/>
              </a:rPr>
              <a:t>পৌরনীতি ও সুশাসন</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অধ্যায়ঃ দ্বিতীয় </a:t>
            </a:r>
            <a:endParaRPr lang="en-US" sz="3200" dirty="0" smtClean="0">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200" dirty="0" smtClean="0">
                <a:latin typeface="NikoshBAN" panose="02000000000000000000" pitchFamily="2" charset="0"/>
                <a:cs typeface="NikoshBAN" panose="02000000000000000000" pitchFamily="2" charset="0"/>
              </a:rPr>
              <a:t> সময়ঃ ৫০ মিনিট</a:t>
            </a:r>
            <a:endParaRPr lang="en-US" sz="3200" dirty="0" smtClean="0">
              <a:latin typeface="NikoshBAN" panose="02000000000000000000" pitchFamily="2" charset="0"/>
              <a:cs typeface="NikoshBAN" panose="02000000000000000000" pitchFamily="2" charset="0"/>
            </a:endParaRPr>
          </a:p>
          <a:p>
            <a:endParaRPr lang="en-US" dirty="0"/>
          </a:p>
        </p:txBody>
      </p:sp>
      <p:sp>
        <p:nvSpPr>
          <p:cNvPr id="4" name="Content Placeholder 3"/>
          <p:cNvSpPr>
            <a:spLocks noGrp="1"/>
          </p:cNvSpPr>
          <p:nvPr>
            <p:ph sz="half" idx="2"/>
          </p:nvPr>
        </p:nvSpPr>
        <p:spPr/>
        <p:txBody>
          <a:bodyPr>
            <a:normAutofit/>
          </a:bodyPr>
          <a:lstStyle/>
          <a:p>
            <a:r>
              <a:rPr lang="en-US" sz="3200" dirty="0" smtClean="0">
                <a:latin typeface="NikoshBAN" panose="02000000000000000000" pitchFamily="2" charset="0"/>
                <a:cs typeface="NikoshBAN" panose="02000000000000000000" pitchFamily="2" charset="0"/>
              </a:rPr>
              <a:t>সম্পাদনায়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শিউলী আখতার (প্রভাষক)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বিক্রমপুর আদর্শ কলেজ, সিরাজদিখান, মুন্সিগঞ্জ।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মোবাইলঃ ০১৭২৬৫৯১৫৩৩</a:t>
            </a:r>
            <a:endParaRPr lang="en-US" sz="3200" dirty="0" smtClean="0">
              <a:latin typeface="NikoshBAN" panose="02000000000000000000" pitchFamily="2" charset="0"/>
              <a:cs typeface="NikoshBAN" panose="02000000000000000000" pitchFamily="2" charset="0"/>
            </a:endParaRPr>
          </a:p>
          <a:p>
            <a:r>
              <a:rPr lang="en-US" sz="2400" dirty="0" smtClean="0">
                <a:latin typeface="NikoshBAN" panose="02000000000000000000" pitchFamily="2" charset="0"/>
                <a:cs typeface="NikoshBAN" panose="02000000000000000000" pitchFamily="2" charset="0"/>
              </a:rPr>
              <a:t>E-mail:sheule.</a:t>
            </a:r>
            <a:r>
              <a:rPr lang="en-US" sz="2400" dirty="0" smtClean="0">
                <a:latin typeface="Times New Roman" panose="02020603050405020304" pitchFamily="18" charset="0"/>
                <a:cs typeface="Times New Roman" panose="02020603050405020304" pitchFamily="18" charset="0"/>
              </a:rPr>
              <a:t>1979@.com</a:t>
            </a:r>
            <a:endParaRPr lang="en-US" sz="2400"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59719" y="4800600"/>
            <a:ext cx="8001000" cy="769441"/>
          </a:xfrm>
          <a:prstGeom prst="rect">
            <a:avLst/>
          </a:prstGeom>
          <a:noFill/>
        </p:spPr>
        <p:txBody>
          <a:bodyPr wrap="square" rtlCol="0">
            <a:spAutoFit/>
          </a:bodyPr>
          <a:lstStyle/>
          <a:p>
            <a:r>
              <a:rPr lang="en-US" sz="4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বঙ্গবন্ধু শেখ মুজিবুর রহমান</a:t>
            </a:r>
            <a:r>
              <a:rPr lang="en-US" sz="4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১৯২০-১৯৭৫)  </a:t>
            </a:r>
            <a:r>
              <a:rPr lang="en-US" sz="40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40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2" name="Rectangle 1"/>
          <p:cNvSpPr/>
          <p:nvPr/>
        </p:nvSpPr>
        <p:spPr>
          <a:xfrm>
            <a:off x="1600200" y="1295400"/>
            <a:ext cx="2209800" cy="2609166"/>
          </a:xfrm>
          <a:prstGeom prst="rect">
            <a:avLst/>
          </a:prstGeom>
          <a:blipFill>
            <a:blip r:embed="rId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800600" y="1287388"/>
            <a:ext cx="2133600" cy="2586681"/>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12369" y="1278596"/>
            <a:ext cx="2209800" cy="2609165"/>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accent1"/>
              </a:solidFill>
              <a:effectLst>
                <a:outerShdw blurRad="38100" dist="25400" dir="5400000" algn="ctr" rotWithShape="0">
                  <a:srgbClr val="6E747A">
                    <a:alpha val="43000"/>
                  </a:srgbClr>
                </a:outerShdw>
              </a:effectLst>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4"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990600" y="2057400"/>
            <a:ext cx="10668000" cy="3200400"/>
          </a:xfrm>
          <a:prstGeom prst="roundRect">
            <a:avLst/>
          </a:prstGeom>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400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বঙ্গবন্ধু শেখ মুজিবুর রহমানের সত্তরের দশকের গুরুত্বপূর্ণ রাজনৈতিক কর্মসূচি ও আন্দোলন কোনটি </a:t>
            </a:r>
            <a:r>
              <a:rPr lang="en-US" sz="6000" dirty="0" smtClean="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60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3078162"/>
          </a:xfrm>
        </p:spPr>
        <p:txBody>
          <a:bodyPr/>
          <a:lstStyle/>
          <a:p>
            <a:r>
              <a:rPr lang="en-US" dirty="0" smtClean="0"/>
              <a:t> </a:t>
            </a:r>
            <a:r>
              <a:rPr lang="en-US" sz="8800" b="1" dirty="0" err="1">
                <a:solidFill>
                  <a:srgbClr val="FF0000"/>
                </a:solidFill>
              </a:rPr>
              <a:t>ছয়</a:t>
            </a:r>
            <a:r>
              <a:rPr lang="en-US" sz="8800" b="1" dirty="0">
                <a:solidFill>
                  <a:srgbClr val="FF0000"/>
                </a:solidFill>
              </a:rPr>
              <a:t> </a:t>
            </a:r>
            <a:r>
              <a:rPr lang="en-US" sz="8800" b="1" dirty="0" err="1">
                <a:solidFill>
                  <a:srgbClr val="FF0000"/>
                </a:solidFill>
              </a:rPr>
              <a:t>দফা</a:t>
            </a:r>
            <a:r>
              <a:rPr lang="en-US" sz="8800" b="1" dirty="0">
                <a:solidFill>
                  <a:srgbClr val="FF0000"/>
                </a:solidFill>
              </a:rPr>
              <a:t> </a:t>
            </a:r>
            <a:r>
              <a:rPr lang="en-US" sz="8800" b="1" dirty="0" err="1">
                <a:solidFill>
                  <a:srgbClr val="FF0000"/>
                </a:solidFill>
              </a:rPr>
              <a:t>কর্মসূচী</a:t>
            </a:r>
            <a:r>
              <a:rPr lang="en-US" sz="8800" b="1" dirty="0">
                <a:solidFill>
                  <a:srgbClr val="FF0000"/>
                </a:solidFill>
              </a:rPr>
              <a:t> </a:t>
            </a:r>
            <a:endParaRPr lang="en-US" sz="8800" b="1" dirty="0">
              <a:solidFill>
                <a:srgbClr val="FF0000"/>
              </a:solidFill>
            </a:endParaRPr>
          </a:p>
        </p:txBody>
      </p:sp>
      <p:pic>
        <p:nvPicPr>
          <p:cNvPr id="4" name="Content Placeholder 3" descr="images100.jpg"/>
          <p:cNvPicPr>
            <a:picLocks noGrp="1" noChangeAspect="1"/>
          </p:cNvPicPr>
          <p:nvPr>
            <p:ph idx="1"/>
          </p:nvPr>
        </p:nvPicPr>
        <p:blipFill>
          <a:blip r:embed="rId1" cstate="print"/>
          <a:stretch>
            <a:fillRect/>
          </a:stretch>
        </p:blipFill>
        <p:spPr>
          <a:xfrm>
            <a:off x="0" y="-76200"/>
            <a:ext cx="12192000" cy="6705600"/>
          </a:xfr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676400" y="2971800"/>
            <a:ext cx="8686800" cy="129540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650023" y="914400"/>
            <a:ext cx="8686800" cy="1295400"/>
          </a:xfrm>
          <a:prstGeom prst="round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44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কর্মসূচী ও আন্দোলন</a:t>
            </a:r>
            <a:r>
              <a:rPr lang="en-US" sz="44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(১৯৬৬</a:t>
            </a:r>
            <a:r>
              <a:rPr lang="en-US" sz="54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endParaRPr lang="en-US" sz="9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6" name="Rectangle 5"/>
          <p:cNvSpPr/>
          <p:nvPr/>
        </p:nvSpPr>
        <p:spPr>
          <a:xfrm>
            <a:off x="2057400" y="3296334"/>
            <a:ext cx="8383706" cy="646331"/>
          </a:xfrm>
          <a:prstGeom prst="rect">
            <a:avLst/>
          </a:prstGeom>
        </p:spPr>
        <p:txBody>
          <a:bodyPr wrap="square">
            <a:spAutoFit/>
          </a:bodyPr>
          <a:lstStyle/>
          <a:p>
            <a:pPr algn="ctr"/>
            <a:r>
              <a:rPr lang="en-US" sz="3600" b="1" dirty="0" smtClean="0">
                <a:latin typeface="Times New Roman" panose="02020603050405020304" pitchFamily="18" charset="0"/>
                <a:cs typeface="Times New Roman" panose="02020603050405020304" pitchFamily="18" charset="0"/>
              </a:rPr>
              <a:t>Six Point </a:t>
            </a:r>
            <a:r>
              <a:rPr lang="en-US" sz="3600" b="1" dirty="0" err="1" smtClean="0">
                <a:latin typeface="Times New Roman" panose="02020603050405020304" pitchFamily="18" charset="0"/>
                <a:cs typeface="Times New Roman" panose="02020603050405020304" pitchFamily="18" charset="0"/>
              </a:rPr>
              <a:t>Programme</a:t>
            </a:r>
            <a:r>
              <a:rPr lang="en-US" sz="3600" b="1" dirty="0" smtClean="0">
                <a:latin typeface="Times New Roman" panose="02020603050405020304" pitchFamily="18" charset="0"/>
                <a:cs typeface="Times New Roman" panose="02020603050405020304" pitchFamily="18" charset="0"/>
              </a:rPr>
              <a:t> &amp; Movement(1966)</a:t>
            </a:r>
            <a:endParaRPr lang="en-US" sz="36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000" fill="hold"/>
                                        <p:tgtEl>
                                          <p:spTgt spid="7"/>
                                        </p:tgtEl>
                                        <p:attrNameLst>
                                          <p:attrName>ppt_x</p:attrName>
                                        </p:attrNameLst>
                                      </p:cBhvr>
                                      <p:tavLst>
                                        <p:tav tm="0">
                                          <p:val>
                                            <p:strVal val="#ppt_x"/>
                                          </p:val>
                                        </p:tav>
                                        <p:tav tm="100000">
                                          <p:val>
                                            <p:strVal val="#ppt_x"/>
                                          </p:val>
                                        </p:tav>
                                      </p:tavLst>
                                    </p:anim>
                                    <p:anim calcmode="lin" valueType="num">
                                      <p:cBhvr additive="base">
                                        <p:cTn id="13" dur="2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heckerboard(across)">
                                      <p:cBhvr>
                                        <p:cTn id="1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971800"/>
            <a:ext cx="8458200" cy="2514600"/>
          </a:xfrm>
        </p:spPr>
        <p:style>
          <a:lnRef idx="2">
            <a:schemeClr val="accent1"/>
          </a:lnRef>
          <a:fillRef idx="1">
            <a:schemeClr val="lt1"/>
          </a:fillRef>
          <a:effectRef idx="0">
            <a:schemeClr val="accent1"/>
          </a:effectRef>
          <a:fontRef idx="minor">
            <a:schemeClr val="dk1"/>
          </a:fontRef>
        </p:style>
        <p:txBody>
          <a:bodyPr>
            <a:noAutofit/>
          </a:bodyPr>
          <a:lstStyle/>
          <a:p>
            <a:pPr>
              <a:buFont typeface="Wingdings" panose="05000000000000000000" pitchFamily="2" charset="2"/>
              <a:buChar char="v"/>
            </a:pPr>
            <a:r>
              <a:rPr lang="en-US" sz="4000" b="1" dirty="0">
                <a:solidFill>
                  <a:schemeClr val="tx1"/>
                </a:solidFill>
                <a:latin typeface="NikoshBAN" panose="02000000000000000000" pitchFamily="2" charset="0"/>
                <a:cs typeface="NikoshBAN" panose="02000000000000000000" pitchFamily="2" charset="0"/>
              </a:rPr>
              <a:t>	</a:t>
            </a:r>
            <a:r>
              <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 পাঠ শেষে </a:t>
            </a:r>
            <a:r>
              <a:rPr lang="en-US" sz="40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শিক্ষার্থীরা--- </a:t>
            </a:r>
            <a:endPar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514350" indent="-514350">
              <a:buFont typeface="Wingdings" panose="05000000000000000000" pitchFamily="2" charset="2"/>
              <a:buChar char="q"/>
            </a:pP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 তা </a:t>
            </a:r>
            <a:r>
              <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বলতে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পারবে  </a:t>
            </a:r>
            <a:endPar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marL="514350" indent="-514350">
              <a:buFont typeface="Wingdings" panose="05000000000000000000" pitchFamily="2" charset="2"/>
              <a:buChar char="q"/>
            </a:pP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দফার প্রেক্ষাপট বলতে পারবে </a:t>
            </a:r>
            <a:endParaRPr lang="en-US" sz="3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Rounded Rectangle 3"/>
          <p:cNvSpPr/>
          <p:nvPr/>
        </p:nvSpPr>
        <p:spPr>
          <a:xfrm>
            <a:off x="2819400" y="1295400"/>
            <a:ext cx="6324600" cy="990600"/>
          </a:xfrm>
          <a:prstGeom prst="roundRect">
            <a:avLst/>
          </a:prstGeom>
          <a:effectLst>
            <a:glow rad="228600">
              <a:schemeClr val="accent6">
                <a:satMod val="175000"/>
                <a:alpha val="40000"/>
              </a:schemeClr>
            </a:glo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600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শিখন ফল </a:t>
            </a:r>
            <a:endParaRPr lang="en-US" sz="60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086600" y="2819400"/>
            <a:ext cx="4114800" cy="990600"/>
          </a:xfrm>
        </p:spPr>
        <p:txBody>
          <a:bodyPr>
            <a:normAutofit/>
          </a:bodyPr>
          <a:lstStyle/>
          <a:p>
            <a:pPr algn="l"/>
            <a:r>
              <a:rPr lang="en-US" sz="48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৬-দফার উত্থাপক </a:t>
            </a:r>
            <a:r>
              <a:rPr lang="en-US" sz="1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16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pic>
        <p:nvPicPr>
          <p:cNvPr id="4" name="Content Placeholder 3" descr="2008-06-07__pcp01.jpg"/>
          <p:cNvPicPr>
            <a:picLocks noGrp="1" noChangeAspect="1"/>
          </p:cNvPicPr>
          <p:nvPr>
            <p:ph idx="1"/>
          </p:nvPr>
        </p:nvPicPr>
        <p:blipFill>
          <a:blip r:embed="rId1" cstate="print"/>
          <a:stretch>
            <a:fillRect/>
          </a:stretch>
        </p:blipFill>
        <p:spPr>
          <a:xfrm>
            <a:off x="1981200" y="1828800"/>
            <a:ext cx="3458095" cy="2971800"/>
          </a:xfrm>
        </p:spPr>
      </p:pic>
      <p:sp>
        <p:nvSpPr>
          <p:cNvPr id="6" name="TextBox 5"/>
          <p:cNvSpPr txBox="1"/>
          <p:nvPr/>
        </p:nvSpPr>
        <p:spPr>
          <a:xfrm>
            <a:off x="1676400" y="5334000"/>
            <a:ext cx="4419600" cy="521970"/>
          </a:xfrm>
          <a:prstGeom prst="rect">
            <a:avLst/>
          </a:prstGeom>
          <a:noFill/>
        </p:spPr>
        <p:txBody>
          <a:bodyPr wrap="square" rtlCol="0">
            <a:spAutoFit/>
          </a:bodyPr>
          <a:lstStyle/>
          <a:p>
            <a:r>
              <a:rPr lang="en-US" sz="2800" dirty="0" smtClean="0">
                <a:latin typeface="NikoshBAN" panose="02000000000000000000" pitchFamily="2" charset="0"/>
                <a:cs typeface="NikoshBAN" panose="02000000000000000000" pitchFamily="2" charset="0"/>
              </a:rPr>
              <a:t>বঙ্গবন্ধু শেখ মুজিবুর রহমান </a:t>
            </a:r>
            <a:endParaRPr lang="en-US" sz="2800" dirty="0" smtClean="0">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810000" y="263769"/>
            <a:ext cx="4800600" cy="838200"/>
          </a:xfrm>
          <a:prstGeom prst="roundRect">
            <a:avLst/>
          </a:prstGeom>
          <a:noFill/>
          <a:ln>
            <a:no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FontTx/>
              <a:buNone/>
            </a:pPr>
            <a:r>
              <a:rPr lang="en-US" sz="54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৬ </a:t>
            </a:r>
            <a:r>
              <a:rPr lang="en-US" sz="54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দফা কি ? </a:t>
            </a:r>
            <a:r>
              <a:rPr lang="en-US" sz="48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48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ounded Rectangle 4"/>
          <p:cNvSpPr/>
          <p:nvPr/>
        </p:nvSpPr>
        <p:spPr>
          <a:xfrm>
            <a:off x="304799" y="1333500"/>
            <a:ext cx="11353799" cy="5334000"/>
          </a:xfrm>
          <a:prstGeom prst="roundRect">
            <a:avLst/>
          </a:prstGeom>
          <a:noFill/>
          <a:ln>
            <a:solidFill>
              <a:schemeClr val="tx1"/>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just">
              <a:buFontTx/>
              <a:buNone/>
            </a:pPr>
            <a:r>
              <a:rPr lang="en-US" sz="32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মুসলিম জাতীয়তাবাদের ভিত্তিতে পাকিস্থান রাষ্ট্র সৃষ্টি হলেও পূর্ব বাংলার মানুষের ভাগ্যের পরিবর্তন হয় নি। বিভিন্নভাবে পূর্ব বাংলার জনগন বৈষ্যমের শিকার হন এবং তাদের মধ্যে বিদ্রোহ দেখা দেয় ফলে তৎকালীন পূর্ব বাংলার প্রতিনিধিত্বশীল রাজনৈতিক দলের নেতা শেখ মুজিবুর রহমান পূর্ব বাংলার জনসাধারণের দাবি দাওয়া সমূহ সুবিন্যস্ত আকারে ব্যক্ত করতে প্রয়াসী হন । তিনি সেই উদ্দেশ্যে ১৯৬৬ সালের ১৩ই ফেব্রুয়ারী তাঁর যে ঐতিহাসিক দাবি পেশ করেন </a:t>
            </a:r>
            <a:r>
              <a:rPr lang="en-US" sz="32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তাকেই  ৬ দফা কর্মসূচী বলে ।   </a:t>
            </a:r>
            <a:endParaRPr lang="en-US" sz="3600" spc="-15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xit" presetSubtype="10" fill="hold" grpId="1" nodeType="clickEffect">
                                  <p:stCondLst>
                                    <p:cond delay="0"/>
                                  </p:stCondLst>
                                  <p:childTnLst>
                                    <p:animEffect transition="out" filter="randombar(horizontal)">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81200" y="1676400"/>
            <a:ext cx="8458200" cy="3539430"/>
          </a:xfrm>
          <a:prstGeom prst="rect">
            <a:avLst/>
          </a:prstGeom>
          <a:solidFill>
            <a:schemeClr val="accent6">
              <a:lumMod val="60000"/>
              <a:lumOff val="40000"/>
            </a:schemeClr>
          </a:solidFill>
        </p:spPr>
        <p:txBody>
          <a:bodyPr wrap="square">
            <a:spAutoFit/>
          </a:bodyPr>
          <a:lstStyle/>
          <a:p>
            <a:pPr algn="just"/>
            <a:r>
              <a:rPr lang="en-US" sz="3200" dirty="0" smtClean="0">
                <a:latin typeface="SutonnyMJ" pitchFamily="2" charset="0"/>
                <a:cs typeface="NikoshBAN" panose="02000000000000000000" pitchFamily="2" charset="0"/>
              </a:rPr>
              <a:t>“</a:t>
            </a:r>
            <a:r>
              <a:rPr lang="en-US" sz="3200" dirty="0" smtClean="0">
                <a:latin typeface="SutonnyMJ" pitchFamily="2" charset="0"/>
                <a:cs typeface="NikoshBAN" panose="02000000000000000000" pitchFamily="2" charset="0"/>
              </a:rPr>
              <a:t> e½eÜz †</a:t>
            </a:r>
            <a:r>
              <a:rPr lang="en-US" sz="3200" dirty="0" err="1" smtClean="0">
                <a:latin typeface="SutonnyMJ" pitchFamily="2" charset="0"/>
                <a:cs typeface="NikoshBAN" panose="02000000000000000000" pitchFamily="2" charset="0"/>
              </a:rPr>
              <a:t>kL</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gywReyi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ingvb</a:t>
            </a:r>
            <a:r>
              <a:rPr lang="en-US" sz="3200" dirty="0" smtClean="0">
                <a:latin typeface="SutonnyMJ" pitchFamily="2" charset="0"/>
                <a:cs typeface="NikoshBAN" panose="02000000000000000000" pitchFamily="2" charset="0"/>
              </a:rPr>
              <a:t> 1966 </a:t>
            </a:r>
            <a:r>
              <a:rPr lang="en-US" sz="3200" dirty="0" err="1" smtClean="0">
                <a:latin typeface="SutonnyMJ" pitchFamily="2" charset="0"/>
                <a:cs typeface="NikoshBAN" panose="02000000000000000000" pitchFamily="2" charset="0"/>
              </a:rPr>
              <a:t>mv‡j</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jv‡nvi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Kb‡fbk‡b</a:t>
            </a:r>
            <a:r>
              <a:rPr lang="en-US" sz="3200" dirty="0" smtClean="0">
                <a:latin typeface="SutonnyMJ" pitchFamily="2" charset="0"/>
                <a:cs typeface="NikoshBAN" panose="02000000000000000000" pitchFamily="2" charset="0"/>
              </a:rPr>
              <a:t> 6 `</a:t>
            </a:r>
            <a:r>
              <a:rPr lang="en-US" sz="3200" dirty="0" err="1" smtClean="0">
                <a:latin typeface="SutonnyMJ" pitchFamily="2" charset="0"/>
                <a:cs typeface="NikoshBAN" panose="02000000000000000000" pitchFamily="2" charset="0"/>
              </a:rPr>
              <a:t>dv</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vwe</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DÌvcb</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K‡ib</a:t>
            </a:r>
            <a:r>
              <a:rPr lang="en-US" sz="3200" dirty="0" smtClean="0">
                <a:latin typeface="SutonnyMJ" pitchFamily="2" charset="0"/>
                <a:cs typeface="NikoshBAN" panose="02000000000000000000" pitchFamily="2" charset="0"/>
              </a:rPr>
              <a:t>” </a:t>
            </a:r>
            <a:r>
              <a:rPr lang="en-US" sz="3200" dirty="0" smtClean="0">
                <a:latin typeface="SutonnyMJ" pitchFamily="2" charset="0"/>
                <a:cs typeface="NikoshBAN" panose="02000000000000000000" pitchFamily="2" charset="0"/>
              </a:rPr>
              <a:t> </a:t>
            </a:r>
            <a:endParaRPr lang="en-US" sz="3200" dirty="0" smtClean="0">
              <a:latin typeface="SutonnyMJ" pitchFamily="2" charset="0"/>
              <a:cs typeface="NikoshBAN" panose="02000000000000000000" pitchFamily="2" charset="0"/>
            </a:endParaRPr>
          </a:p>
          <a:p>
            <a:pPr algn="just"/>
            <a:r>
              <a:rPr lang="en-US" sz="3200" dirty="0" smtClean="0">
                <a:latin typeface="SutonnyMJ" pitchFamily="2" charset="0"/>
                <a:cs typeface="NikoshBAN" panose="02000000000000000000" pitchFamily="2" charset="0"/>
              </a:rPr>
              <a:t>G</a:t>
            </a:r>
            <a:r>
              <a:rPr lang="en-US" sz="3200" dirty="0" smtClean="0">
                <a:latin typeface="SutonnyMJ" pitchFamily="2" charset="0"/>
                <a:cs typeface="NikoshBAN" panose="02000000000000000000" pitchFamily="2" charset="0"/>
              </a:rPr>
              <a:t> </a:t>
            </a:r>
            <a:r>
              <a:rPr lang="en-US" sz="3200" dirty="0" smtClean="0">
                <a:latin typeface="SutonnyMJ" pitchFamily="2" charset="0"/>
                <a:cs typeface="NikoshBAN" panose="02000000000000000000" pitchFamily="2" charset="0"/>
              </a:rPr>
              <a:t>6</a:t>
            </a:r>
            <a:r>
              <a:rPr lang="en-US" sz="3200" dirty="0" smtClean="0">
                <a:latin typeface="SutonnyMJ" pitchFamily="2" charset="0"/>
                <a:cs typeface="NikoshBAN" panose="02000000000000000000" pitchFamily="2" charset="0"/>
              </a:rPr>
              <a:t> </a:t>
            </a:r>
            <a:r>
              <a:rPr lang="en-US" sz="3200" dirty="0" smtClean="0">
                <a:latin typeface="SutonnyMJ" pitchFamily="2" charset="0"/>
                <a:cs typeface="NikoshBAN" panose="02000000000000000000" pitchFamily="2" charset="0"/>
              </a:rPr>
              <a:t>`</a:t>
            </a:r>
            <a:r>
              <a:rPr lang="en-US" sz="3200" dirty="0" err="1" smtClean="0">
                <a:latin typeface="SutonnyMJ" pitchFamily="2" charset="0"/>
                <a:cs typeface="NikoshBAN" panose="02000000000000000000" pitchFamily="2" charset="0"/>
              </a:rPr>
              <a:t>dv</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vwe</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mgMÖ</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evOvwji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PZbv</a:t>
            </a:r>
            <a:r>
              <a:rPr lang="en-US" sz="3200" dirty="0" smtClean="0">
                <a:latin typeface="SutonnyMJ" pitchFamily="2" charset="0"/>
                <a:cs typeface="NikoshBAN" panose="02000000000000000000" pitchFamily="2" charset="0"/>
              </a:rPr>
              <a:t>মূলে  বিস্ফোরন </a:t>
            </a:r>
            <a:r>
              <a:rPr lang="en-US" sz="3200" dirty="0" err="1" smtClean="0">
                <a:latin typeface="SutonnyMJ" pitchFamily="2" charset="0"/>
                <a:cs typeface="NikoshBAN" panose="02000000000000000000" pitchFamily="2" charset="0"/>
              </a:rPr>
              <a:t>NUvq|G‡Z</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mivmwi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vaxbZvi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K_v</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ejv</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nq</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wb,Z‡e</a:t>
            </a:r>
            <a:r>
              <a:rPr lang="en-US" sz="3200" dirty="0" smtClean="0">
                <a:latin typeface="SutonnyMJ" pitchFamily="2" charset="0"/>
                <a:cs typeface="NikoshBAN" panose="02000000000000000000" pitchFamily="2" charset="0"/>
              </a:rPr>
              <a:t> 6 `</a:t>
            </a:r>
            <a:r>
              <a:rPr lang="en-US" sz="3200" dirty="0" err="1" smtClean="0">
                <a:latin typeface="SutonnyMJ" pitchFamily="2" charset="0"/>
                <a:cs typeface="NikoshBAN" panose="02000000000000000000" pitchFamily="2" charset="0"/>
              </a:rPr>
              <a:t>dv</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evOvwj‡`i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vaxbZvi</a:t>
            </a:r>
            <a:r>
              <a:rPr lang="en-US" sz="3200" dirty="0" smtClean="0">
                <a:latin typeface="SutonnyMJ" pitchFamily="2" charset="0"/>
                <a:cs typeface="NikoshBAN" panose="02000000000000000000" pitchFamily="2" charset="0"/>
              </a:rPr>
              <a:t> g</a:t>
            </a:r>
            <a:r>
              <a:rPr lang="en-US" sz="3200" dirty="0" smtClean="0">
                <a:latin typeface="SutonnyMJ" pitchFamily="2" charset="0"/>
                <a:cs typeface="NikoshBAN" panose="02000000000000000000" pitchFamily="2" charset="0"/>
              </a:rPr>
              <a:t>ন্ত্রে </a:t>
            </a:r>
            <a:r>
              <a:rPr lang="en-US" sz="3200" dirty="0" smtClean="0">
                <a:latin typeface="SutonnyMJ" pitchFamily="2" charset="0"/>
                <a:cs typeface="NikoshBAN" panose="02000000000000000000" pitchFamily="2" charset="0"/>
              </a:rPr>
              <a:t> `x</a:t>
            </a:r>
            <a:r>
              <a:rPr lang="en-US" sz="3200" dirty="0" smtClean="0">
                <a:latin typeface="SutonnyMJ" pitchFamily="2" charset="0"/>
                <a:cs typeface="NikoshBAN" panose="02000000000000000000" pitchFamily="2" charset="0"/>
              </a:rPr>
              <a:t>ক্ষিত </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K‡i</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Zv‡j</a:t>
            </a:r>
            <a:r>
              <a:rPr lang="en-US" sz="3200" dirty="0" smtClean="0">
                <a:latin typeface="SutonnyMJ" pitchFamily="2" charset="0"/>
                <a:cs typeface="NikoshBAN" panose="02000000000000000000" pitchFamily="2" charset="0"/>
              </a:rPr>
              <a:t>| GK </a:t>
            </a:r>
            <a:r>
              <a:rPr lang="en-US" sz="3200" dirty="0" err="1" smtClean="0">
                <a:latin typeface="SutonnyMJ" pitchFamily="2" charset="0"/>
                <a:cs typeface="NikoshBAN" panose="02000000000000000000" pitchFamily="2" charset="0"/>
              </a:rPr>
              <a:t>K_vq</a:t>
            </a:r>
            <a:r>
              <a:rPr lang="en-US" sz="3200" dirty="0" smtClean="0">
                <a:latin typeface="SutonnyMJ" pitchFamily="2" charset="0"/>
                <a:cs typeface="NikoshBAN" panose="02000000000000000000" pitchFamily="2" charset="0"/>
              </a:rPr>
              <a:t> 6 `dv `</a:t>
            </a:r>
            <a:r>
              <a:rPr lang="en-US" sz="3200" dirty="0" err="1" smtClean="0">
                <a:latin typeface="SutonnyMJ" pitchFamily="2" charset="0"/>
                <a:cs typeface="NikoshBAN" panose="02000000000000000000" pitchFamily="2" charset="0"/>
              </a:rPr>
              <a:t>vwe</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wQj</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c~e</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cvwK</a:t>
            </a:r>
            <a:r>
              <a:rPr lang="en-US" sz="3200" dirty="0" smtClean="0">
                <a:latin typeface="SutonnyMJ" pitchFamily="2" charset="0"/>
                <a:cs typeface="NikoshBAN" panose="02000000000000000000" pitchFamily="2" charset="0"/>
              </a:rPr>
              <a:t>স্থানের </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RvZxq</a:t>
            </a:r>
            <a:r>
              <a:rPr lang="en-US" sz="3200" dirty="0" smtClean="0">
                <a:latin typeface="SutonnyMJ" pitchFamily="2" charset="0"/>
                <a:cs typeface="NikoshBAN" panose="02000000000000000000" pitchFamily="2" charset="0"/>
              </a:rPr>
              <a:t> gyw³i </a:t>
            </a:r>
            <a:r>
              <a:rPr lang="en-US" sz="3200" dirty="0" err="1" smtClean="0">
                <a:latin typeface="SutonnyMJ" pitchFamily="2" charset="0"/>
                <a:cs typeface="NikoshBAN" panose="02000000000000000000" pitchFamily="2" charset="0"/>
              </a:rPr>
              <a:t>mb</a:t>
            </a:r>
            <a:r>
              <a:rPr lang="en-US" sz="3200" dirty="0" smtClean="0">
                <a:latin typeface="SutonnyMJ" pitchFamily="2" charset="0"/>
                <a:cs typeface="NikoshBAN" panose="02000000000000000000" pitchFamily="2" charset="0"/>
              </a:rPr>
              <a:t>` </a:t>
            </a:r>
            <a:r>
              <a:rPr lang="en-US" sz="3200" dirty="0" err="1" smtClean="0">
                <a:latin typeface="SutonnyMJ" pitchFamily="2" charset="0"/>
                <a:cs typeface="NikoshBAN" panose="02000000000000000000" pitchFamily="2" charset="0"/>
              </a:rPr>
              <a:t>ev</a:t>
            </a:r>
            <a:r>
              <a:rPr lang="en-US" sz="3200" dirty="0" smtClean="0">
                <a:latin typeface="SutonnyMJ" pitchFamily="2" charset="0"/>
                <a:cs typeface="NikoshBAN" panose="02000000000000000000" pitchFamily="2" charset="0"/>
              </a:rPr>
              <a:t> </a:t>
            </a:r>
            <a:r>
              <a:rPr lang="en-US" sz="3200" dirty="0" smtClean="0">
                <a:latin typeface="SutonnyMJ" pitchFamily="2" charset="0"/>
                <a:cs typeface="NikoshBAN" panose="02000000000000000000" pitchFamily="2" charset="0"/>
              </a:rPr>
              <a:t>ম্যাগনাকার্টা।  </a:t>
            </a:r>
            <a:endParaRPr lang="en-US" sz="3200" dirty="0" smtClean="0">
              <a:latin typeface="SutonnyMJ" pitchFamily="2" charset="0"/>
              <a:cs typeface="NikoshBAN" panose="02000000000000000000" pitchFamily="2" charset="0"/>
            </a:endParaRPr>
          </a:p>
          <a:p>
            <a:pPr algn="just">
              <a:buFontTx/>
              <a:buNone/>
            </a:pPr>
            <a:endParaRPr lang="en-US" sz="3200" spc="-150" dirty="0">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676400" y="1828800"/>
          <a:ext cx="8839200" cy="47244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Rounded Rectangle 4"/>
          <p:cNvSpPr/>
          <p:nvPr/>
        </p:nvSpPr>
        <p:spPr>
          <a:xfrm>
            <a:off x="2514600" y="304800"/>
            <a:ext cx="5867399"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just">
              <a:buFontTx/>
              <a:buNone/>
            </a:pPr>
            <a:r>
              <a:rPr lang="en-US" sz="6600" spc="-15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800" spc="-150" dirty="0" smtClean="0">
                <a:solidFill>
                  <a:schemeClr val="tx1"/>
                </a:solidFill>
                <a:latin typeface="NikoshBAN" panose="02000000000000000000" pitchFamily="2" charset="0"/>
                <a:cs typeface="NikoshBAN" panose="02000000000000000000" pitchFamily="2" charset="0"/>
              </a:rPr>
              <a:t>৬ দফা কর্মসূচীর প্রেক্ষাপট  </a:t>
            </a:r>
            <a:r>
              <a:rPr lang="en-US" sz="4400" spc="-150" dirty="0" smtClean="0">
                <a:solidFill>
                  <a:schemeClr val="tx1"/>
                </a:solidFill>
                <a:latin typeface="NikoshBAN" panose="02000000000000000000" pitchFamily="2" charset="0"/>
                <a:cs typeface="NikoshBAN" panose="02000000000000000000" pitchFamily="2" charset="0"/>
              </a:rPr>
              <a:t> </a:t>
            </a:r>
            <a:endParaRPr lang="en-US" sz="5400" spc="-150" dirty="0">
              <a:solidFill>
                <a:schemeClr val="tx1"/>
              </a:solidFill>
              <a:latin typeface="NikoshBAN" panose="02000000000000000000" pitchFamily="2" charset="0"/>
              <a:cs typeface="NikoshBAN" panose="02000000000000000000" pitchFamily="2" charset="0"/>
            </a:endParaRPr>
          </a:p>
        </p:txBody>
      </p:sp>
      <p:sp>
        <p:nvSpPr>
          <p:cNvPr id="6" name="Rounded Rectangle 5"/>
          <p:cNvSpPr/>
          <p:nvPr/>
        </p:nvSpPr>
        <p:spPr>
          <a:xfrm>
            <a:off x="990600" y="1362808"/>
            <a:ext cx="10134599" cy="5105400"/>
          </a:xfrm>
          <a:prstGeom prst="roundRect">
            <a:avLst/>
          </a:prstGeom>
          <a:solidFill>
            <a:schemeClr val="bg1"/>
          </a:solid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571500" indent="-571500">
              <a:buFont typeface="Arial" panose="020B0604020202020204" pitchFamily="34" charset="0"/>
              <a:buChar char="•"/>
            </a:pPr>
            <a:endParaRPr lang="en-US" sz="40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endParaRPr lang="en-US" sz="4000" spc="-150" dirty="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endParaRPr lang="en-US" sz="40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১৯৫২ সালের ভাষা আন্দোলনের ফলে বাঙ্গালী জাতিয়তাবাদের সূচনা ।</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2800" spc="-150" dirty="0" smtClean="0">
                <a:solidFill>
                  <a:schemeClr val="tx1"/>
                </a:solidFill>
                <a:latin typeface="NikoshBAN" panose="02000000000000000000" pitchFamily="2" charset="0"/>
                <a:cs typeface="NikoshBAN" panose="02000000000000000000" pitchFamily="2" charset="0"/>
              </a:rPr>
              <a:t>১৯৫৪ সালের যুক্তফ্রন্টের বিজয়ের মাধ্যমে জাতিয়তাবাদী চেতনা সূদৃঢ হওয়া। </a:t>
            </a:r>
            <a:endParaRPr lang="en-US" sz="28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১৯৫৬ সালের পাকিস্থানের সংবিধান প্রণয়ন। </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১৯৫৮ সালের সামরিক শাসন।</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১৯৬২ সালের শিক্ষা আন্দোলন</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পাকিস্থানের পূর্ব ও পশিম অংশের অর্থনৈতিক বিভেদ সৃষ্টি। </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১৯৬৫ সালের পাক-ভারত যুদ্ধে সামরিক অসহায়ত্ব।</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r>
              <a:rPr lang="en-US" sz="3200" spc="-150" dirty="0" smtClean="0">
                <a:solidFill>
                  <a:schemeClr val="tx1"/>
                </a:solidFill>
                <a:latin typeface="NikoshBAN" panose="02000000000000000000" pitchFamily="2" charset="0"/>
                <a:cs typeface="NikoshBAN" panose="02000000000000000000" pitchFamily="2" charset="0"/>
              </a:rPr>
              <a:t>অর্থনৈতিক বৈষম্য  ।</a:t>
            </a:r>
            <a:endParaRPr lang="en-US" sz="32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endParaRPr lang="en-US" sz="40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endParaRPr lang="en-US" sz="4000" spc="-150" dirty="0" smtClean="0">
              <a:solidFill>
                <a:schemeClr val="tx1"/>
              </a:solidFill>
              <a:latin typeface="NikoshBAN" panose="02000000000000000000" pitchFamily="2" charset="0"/>
              <a:cs typeface="NikoshBAN" panose="02000000000000000000" pitchFamily="2" charset="0"/>
            </a:endParaRPr>
          </a:p>
          <a:p>
            <a:pPr marL="571500" indent="-571500">
              <a:buFont typeface="Arial" panose="020B0604020202020204" pitchFamily="34" charset="0"/>
              <a:buChar char="•"/>
            </a:pPr>
            <a:endParaRPr lang="en-US" sz="3600" spc="-150" dirty="0">
              <a:solidFill>
                <a:schemeClr val="tx1"/>
              </a:solidFill>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1752600" y="228600"/>
          <a:ext cx="8686800" cy="64008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graphicEl>
                                              <a:dgm id="{6D067B3C-E9B3-4943-999B-4F7B9FDDB8EB}"/>
                                            </p:graphicEl>
                                          </p:spTgt>
                                        </p:tgtEl>
                                        <p:attrNameLst>
                                          <p:attrName>style.visibility</p:attrName>
                                        </p:attrNameLst>
                                      </p:cBhvr>
                                      <p:to>
                                        <p:strVal val="visible"/>
                                      </p:to>
                                    </p:set>
                                    <p:anim calcmode="lin" valueType="num">
                                      <p:cBhvr additive="base">
                                        <p:cTn id="7" dur="2000" fill="hold"/>
                                        <p:tgtEl>
                                          <p:spTgt spid="3">
                                            <p:graphicEl>
                                              <a:dgm id="{6D067B3C-E9B3-4943-999B-4F7B9FDDB8EB}"/>
                                            </p:graphic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graphicEl>
                                              <a:dgm id="{6D067B3C-E9B3-4943-999B-4F7B9FDDB8E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graphicEl>
                                              <a:dgm id="{283EA055-51B5-4DCF-9674-DE87C45D1A2A}"/>
                                            </p:graphicEl>
                                          </p:spTgt>
                                        </p:tgtEl>
                                        <p:attrNameLst>
                                          <p:attrName>style.visibility</p:attrName>
                                        </p:attrNameLst>
                                      </p:cBhvr>
                                      <p:to>
                                        <p:strVal val="visible"/>
                                      </p:to>
                                    </p:set>
                                    <p:anim calcmode="lin" valueType="num">
                                      <p:cBhvr additive="base">
                                        <p:cTn id="13" dur="2000" fill="hold"/>
                                        <p:tgtEl>
                                          <p:spTgt spid="3">
                                            <p:graphicEl>
                                              <a:dgm id="{283EA055-51B5-4DCF-9674-DE87C45D1A2A}"/>
                                            </p:graphic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graphicEl>
                                              <a:dgm id="{283EA055-51B5-4DCF-9674-DE87C45D1A2A}"/>
                                            </p:graphic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graphicEl>
                                              <a:dgm id="{BC843DC0-810C-4302-8D40-FCE594496B4C}"/>
                                            </p:graphicEl>
                                          </p:spTgt>
                                        </p:tgtEl>
                                        <p:attrNameLst>
                                          <p:attrName>style.visibility</p:attrName>
                                        </p:attrNameLst>
                                      </p:cBhvr>
                                      <p:to>
                                        <p:strVal val="visible"/>
                                      </p:to>
                                    </p:set>
                                    <p:anim calcmode="lin" valueType="num">
                                      <p:cBhvr additive="base">
                                        <p:cTn id="17" dur="2000" fill="hold"/>
                                        <p:tgtEl>
                                          <p:spTgt spid="3">
                                            <p:graphicEl>
                                              <a:dgm id="{BC843DC0-810C-4302-8D40-FCE594496B4C}"/>
                                            </p:graphicEl>
                                          </p:spTgt>
                                        </p:tgtEl>
                                        <p:attrNameLst>
                                          <p:attrName>ppt_x</p:attrName>
                                        </p:attrNameLst>
                                      </p:cBhvr>
                                      <p:tavLst>
                                        <p:tav tm="0">
                                          <p:val>
                                            <p:strVal val="#ppt_x"/>
                                          </p:val>
                                        </p:tav>
                                        <p:tav tm="100000">
                                          <p:val>
                                            <p:strVal val="#ppt_x"/>
                                          </p:val>
                                        </p:tav>
                                      </p:tavLst>
                                    </p:anim>
                                    <p:anim calcmode="lin" valueType="num">
                                      <p:cBhvr additive="base">
                                        <p:cTn id="18" dur="2000" fill="hold"/>
                                        <p:tgtEl>
                                          <p:spTgt spid="3">
                                            <p:graphicEl>
                                              <a:dgm id="{BC843DC0-810C-4302-8D40-FCE594496B4C}"/>
                                            </p:graphic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graphicEl>
                                              <a:dgm id="{4EF29159-D890-4110-98A8-279F3DC798D0}"/>
                                            </p:graphicEl>
                                          </p:spTgt>
                                        </p:tgtEl>
                                        <p:attrNameLst>
                                          <p:attrName>style.visibility</p:attrName>
                                        </p:attrNameLst>
                                      </p:cBhvr>
                                      <p:to>
                                        <p:strVal val="visible"/>
                                      </p:to>
                                    </p:set>
                                    <p:anim calcmode="lin" valueType="num">
                                      <p:cBhvr additive="base">
                                        <p:cTn id="23" dur="2000" fill="hold"/>
                                        <p:tgtEl>
                                          <p:spTgt spid="3">
                                            <p:graphicEl>
                                              <a:dgm id="{4EF29159-D890-4110-98A8-279F3DC798D0}"/>
                                            </p:graphicEl>
                                          </p:spTgt>
                                        </p:tgtEl>
                                        <p:attrNameLst>
                                          <p:attrName>ppt_x</p:attrName>
                                        </p:attrNameLst>
                                      </p:cBhvr>
                                      <p:tavLst>
                                        <p:tav tm="0">
                                          <p:val>
                                            <p:strVal val="#ppt_x"/>
                                          </p:val>
                                        </p:tav>
                                        <p:tav tm="100000">
                                          <p:val>
                                            <p:strVal val="#ppt_x"/>
                                          </p:val>
                                        </p:tav>
                                      </p:tavLst>
                                    </p:anim>
                                    <p:anim calcmode="lin" valueType="num">
                                      <p:cBhvr additive="base">
                                        <p:cTn id="24" dur="2000" fill="hold"/>
                                        <p:tgtEl>
                                          <p:spTgt spid="3">
                                            <p:graphicEl>
                                              <a:dgm id="{4EF29159-D890-4110-98A8-279F3DC798D0}"/>
                                            </p:graphic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graphicEl>
                                              <a:dgm id="{4F85EC15-E2F2-4348-904C-775B175A31EF}"/>
                                            </p:graphicEl>
                                          </p:spTgt>
                                        </p:tgtEl>
                                        <p:attrNameLst>
                                          <p:attrName>style.visibility</p:attrName>
                                        </p:attrNameLst>
                                      </p:cBhvr>
                                      <p:to>
                                        <p:strVal val="visible"/>
                                      </p:to>
                                    </p:set>
                                    <p:anim calcmode="lin" valueType="num">
                                      <p:cBhvr additive="base">
                                        <p:cTn id="27" dur="2000" fill="hold"/>
                                        <p:tgtEl>
                                          <p:spTgt spid="3">
                                            <p:graphicEl>
                                              <a:dgm id="{4F85EC15-E2F2-4348-904C-775B175A31EF}"/>
                                            </p:graphicEl>
                                          </p:spTgt>
                                        </p:tgtEl>
                                        <p:attrNameLst>
                                          <p:attrName>ppt_x</p:attrName>
                                        </p:attrNameLst>
                                      </p:cBhvr>
                                      <p:tavLst>
                                        <p:tav tm="0">
                                          <p:val>
                                            <p:strVal val="#ppt_x"/>
                                          </p:val>
                                        </p:tav>
                                        <p:tav tm="100000">
                                          <p:val>
                                            <p:strVal val="#ppt_x"/>
                                          </p:val>
                                        </p:tav>
                                      </p:tavLst>
                                    </p:anim>
                                    <p:anim calcmode="lin" valueType="num">
                                      <p:cBhvr additive="base">
                                        <p:cTn id="28" dur="2000" fill="hold"/>
                                        <p:tgtEl>
                                          <p:spTgt spid="3">
                                            <p:graphicEl>
                                              <a:dgm id="{4F85EC15-E2F2-4348-904C-775B175A31EF}"/>
                                            </p:graphic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graphicEl>
                                              <a:dgm id="{87CA511B-8EB6-47D6-9735-0597F7FF1D9B}"/>
                                            </p:graphicEl>
                                          </p:spTgt>
                                        </p:tgtEl>
                                        <p:attrNameLst>
                                          <p:attrName>style.visibility</p:attrName>
                                        </p:attrNameLst>
                                      </p:cBhvr>
                                      <p:to>
                                        <p:strVal val="visible"/>
                                      </p:to>
                                    </p:set>
                                    <p:anim calcmode="lin" valueType="num">
                                      <p:cBhvr additive="base">
                                        <p:cTn id="33" dur="2000" fill="hold"/>
                                        <p:tgtEl>
                                          <p:spTgt spid="3">
                                            <p:graphicEl>
                                              <a:dgm id="{87CA511B-8EB6-47D6-9735-0597F7FF1D9B}"/>
                                            </p:graphicEl>
                                          </p:spTgt>
                                        </p:tgtEl>
                                        <p:attrNameLst>
                                          <p:attrName>ppt_x</p:attrName>
                                        </p:attrNameLst>
                                      </p:cBhvr>
                                      <p:tavLst>
                                        <p:tav tm="0">
                                          <p:val>
                                            <p:strVal val="#ppt_x"/>
                                          </p:val>
                                        </p:tav>
                                        <p:tav tm="100000">
                                          <p:val>
                                            <p:strVal val="#ppt_x"/>
                                          </p:val>
                                        </p:tav>
                                      </p:tavLst>
                                    </p:anim>
                                    <p:anim calcmode="lin" valueType="num">
                                      <p:cBhvr additive="base">
                                        <p:cTn id="34" dur="2000" fill="hold"/>
                                        <p:tgtEl>
                                          <p:spTgt spid="3">
                                            <p:graphicEl>
                                              <a:dgm id="{87CA511B-8EB6-47D6-9735-0597F7FF1D9B}"/>
                                            </p:graphic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graphicEl>
                                              <a:dgm id="{DEADDBFD-C827-46A8-B709-9E5E5D9927CE}"/>
                                            </p:graphicEl>
                                          </p:spTgt>
                                        </p:tgtEl>
                                        <p:attrNameLst>
                                          <p:attrName>style.visibility</p:attrName>
                                        </p:attrNameLst>
                                      </p:cBhvr>
                                      <p:to>
                                        <p:strVal val="visible"/>
                                      </p:to>
                                    </p:set>
                                    <p:anim calcmode="lin" valueType="num">
                                      <p:cBhvr additive="base">
                                        <p:cTn id="37" dur="2000" fill="hold"/>
                                        <p:tgtEl>
                                          <p:spTgt spid="3">
                                            <p:graphicEl>
                                              <a:dgm id="{DEADDBFD-C827-46A8-B709-9E5E5D9927CE}"/>
                                            </p:graphic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graphicEl>
                                              <a:dgm id="{DEADDBFD-C827-46A8-B709-9E5E5D9927CE}"/>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graphicEl>
                                              <a:dgm id="{BDB0542C-CEEA-4167-9950-9764F11999DF}"/>
                                            </p:graphicEl>
                                          </p:spTgt>
                                        </p:tgtEl>
                                        <p:attrNameLst>
                                          <p:attrName>style.visibility</p:attrName>
                                        </p:attrNameLst>
                                      </p:cBhvr>
                                      <p:to>
                                        <p:strVal val="visible"/>
                                      </p:to>
                                    </p:set>
                                    <p:anim calcmode="lin" valueType="num">
                                      <p:cBhvr additive="base">
                                        <p:cTn id="43" dur="2000" fill="hold"/>
                                        <p:tgtEl>
                                          <p:spTgt spid="3">
                                            <p:graphicEl>
                                              <a:dgm id="{BDB0542C-CEEA-4167-9950-9764F11999DF}"/>
                                            </p:graphicEl>
                                          </p:spTgt>
                                        </p:tgtEl>
                                        <p:attrNameLst>
                                          <p:attrName>ppt_x</p:attrName>
                                        </p:attrNameLst>
                                      </p:cBhvr>
                                      <p:tavLst>
                                        <p:tav tm="0">
                                          <p:val>
                                            <p:strVal val="#ppt_x"/>
                                          </p:val>
                                        </p:tav>
                                        <p:tav tm="100000">
                                          <p:val>
                                            <p:strVal val="#ppt_x"/>
                                          </p:val>
                                        </p:tav>
                                      </p:tavLst>
                                    </p:anim>
                                    <p:anim calcmode="lin" valueType="num">
                                      <p:cBhvr additive="base">
                                        <p:cTn id="44" dur="2000" fill="hold"/>
                                        <p:tgtEl>
                                          <p:spTgt spid="3">
                                            <p:graphicEl>
                                              <a:dgm id="{BDB0542C-CEEA-4167-9950-9764F11999DF}"/>
                                            </p:graphic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graphicEl>
                                              <a:dgm id="{542721FA-0302-4BFC-BFB9-0939C7539936}"/>
                                            </p:graphicEl>
                                          </p:spTgt>
                                        </p:tgtEl>
                                        <p:attrNameLst>
                                          <p:attrName>style.visibility</p:attrName>
                                        </p:attrNameLst>
                                      </p:cBhvr>
                                      <p:to>
                                        <p:strVal val="visible"/>
                                      </p:to>
                                    </p:set>
                                    <p:anim calcmode="lin" valueType="num">
                                      <p:cBhvr additive="base">
                                        <p:cTn id="47" dur="2000" fill="hold"/>
                                        <p:tgtEl>
                                          <p:spTgt spid="3">
                                            <p:graphicEl>
                                              <a:dgm id="{542721FA-0302-4BFC-BFB9-0939C7539936}"/>
                                            </p:graphicEl>
                                          </p:spTgt>
                                        </p:tgtEl>
                                        <p:attrNameLst>
                                          <p:attrName>ppt_x</p:attrName>
                                        </p:attrNameLst>
                                      </p:cBhvr>
                                      <p:tavLst>
                                        <p:tav tm="0">
                                          <p:val>
                                            <p:strVal val="#ppt_x"/>
                                          </p:val>
                                        </p:tav>
                                        <p:tav tm="100000">
                                          <p:val>
                                            <p:strVal val="#ppt_x"/>
                                          </p:val>
                                        </p:tav>
                                      </p:tavLst>
                                    </p:anim>
                                    <p:anim calcmode="lin" valueType="num">
                                      <p:cBhvr additive="base">
                                        <p:cTn id="48" dur="2000" fill="hold"/>
                                        <p:tgtEl>
                                          <p:spTgt spid="3">
                                            <p:graphicEl>
                                              <a:dgm id="{542721FA-0302-4BFC-BFB9-0939C7539936}"/>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1371600"/>
            <a:ext cx="8915400" cy="4339650"/>
          </a:xfrm>
          <a:prstGeom prst="rect">
            <a:avLst/>
          </a:prstGeom>
          <a:noFill/>
        </p:spPr>
        <p:txBody>
          <a:bodyPr wrap="square" rtlCol="0">
            <a:spAutoFit/>
          </a:bodyPr>
          <a:lstStyle/>
          <a:p>
            <a:r>
              <a:rPr lang="en-US" sz="4800" dirty="0" smtClean="0">
                <a:latin typeface="NikoshBAN" panose="02000000000000000000" pitchFamily="2" charset="0"/>
                <a:cs typeface="NikoshBAN" panose="02000000000000000000" pitchFamily="2" charset="0"/>
              </a:rPr>
              <a:t>                অর্থনৈতিক প্রেক্ষাপট </a:t>
            </a:r>
            <a:endParaRPr lang="en-US" sz="48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  ১। ব্যাংক, বীমা ও আর্থিক প্রতিষ্ঠানের হেড অফিস পশ্চিম পাকিস্তানে অবস্থিত হওয়ায় পূর্ব পাকিস্তানের অর্জিত আয় পশ্চিম পাকিস্তানে চলে যেত ।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  ২। উন্নয়ন ব্যায়ে এ অঞ্চলের লোকজন  তাদের ন্যায্য অংশ পেত না। </a:t>
            </a:r>
            <a:endParaRPr lang="en-US" sz="3200" dirty="0" smtClean="0">
              <a:latin typeface="NikoshBAN" panose="02000000000000000000" pitchFamily="2" charset="0"/>
              <a:cs typeface="NikoshBAN" panose="02000000000000000000" pitchFamily="2" charset="0"/>
            </a:endParaRPr>
          </a:p>
          <a:p>
            <a:r>
              <a:rPr lang="en-US" sz="3200" dirty="0" smtClean="0">
                <a:latin typeface="NikoshBAN" panose="02000000000000000000" pitchFamily="2" charset="0"/>
                <a:cs typeface="NikoshBAN" panose="02000000000000000000" pitchFamily="2" charset="0"/>
              </a:rPr>
              <a:t>  ৩। সম্পদ পাচার ।  </a:t>
            </a:r>
            <a:endParaRPr lang="en-US" sz="3200" dirty="0" smtClean="0">
              <a:latin typeface="NikoshBAN" panose="02000000000000000000" pitchFamily="2" charset="0"/>
              <a:cs typeface="NikoshBAN" panose="02000000000000000000" pitchFamily="2" charset="0"/>
            </a:endParaRPr>
          </a:p>
          <a:p>
            <a:endParaRPr lang="en-US" dirty="0" smtClean="0">
              <a:latin typeface="NikoshBAN" panose="02000000000000000000" pitchFamily="2" charset="0"/>
              <a:cs typeface="NikoshBAN" panose="02000000000000000000" pitchFamily="2" charset="0"/>
            </a:endParaRPr>
          </a:p>
          <a:p>
            <a:endParaRPr lang="en-US" dirty="0">
              <a:latin typeface="NikoshBAN" panose="02000000000000000000" pitchFamily="2" charset="0"/>
              <a:cs typeface="NikoshBAN" panose="02000000000000000000" pitchFamily="2"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randombar(horizontal)">
                                      <p:cBhvr>
                                        <p:cTn id="1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Connector 2"/>
          <p:cNvSpPr/>
          <p:nvPr/>
        </p:nvSpPr>
        <p:spPr>
          <a:xfrm>
            <a:off x="3810000" y="304800"/>
            <a:ext cx="4648200" cy="2590800"/>
          </a:xfrm>
          <a:prstGeom prst="flowChartConnector">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42950" algn="ctr"/>
            <a:r>
              <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প্রশাসনিক প্রেক্ষাপট </a:t>
            </a:r>
            <a:endPar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1" name="Rectangle 10"/>
          <p:cNvSpPr/>
          <p:nvPr/>
        </p:nvSpPr>
        <p:spPr>
          <a:xfrm>
            <a:off x="1371600" y="3505200"/>
            <a:ext cx="9220200" cy="27432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anose="05000000000000000000" pitchFamily="2" charset="2"/>
              <a:buChar char="v"/>
            </a:pPr>
            <a:r>
              <a:rPr lang="en-US" sz="36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প্রশাসনের সকল স্তরে পূর্ব পাকিস্তানীদের  অংশগ্রহন ছিল নগণ্য</a:t>
            </a:r>
            <a:endParaRPr lang="en-US" sz="36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 typeface="Wingdings" panose="05000000000000000000" pitchFamily="2" charset="2"/>
              <a:buChar char="v"/>
            </a:pPr>
            <a:r>
              <a:rPr lang="en-US" sz="36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পূর্বপাকিস্তানিদের নিয়ে </a:t>
            </a:r>
            <a:r>
              <a:rPr lang="en-US" sz="360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যে কোনো  </a:t>
            </a:r>
            <a:r>
              <a:rPr lang="en-US" sz="36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পরিকল্পনায় স্থানীয়দের ভূমিকা </a:t>
            </a:r>
            <a:r>
              <a:rPr lang="en-US" sz="360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ছিল না।  </a:t>
            </a:r>
            <a:endParaRPr lang="en-US" sz="36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58.jpg"/>
          <p:cNvPicPr>
            <a:picLocks noChangeAspect="1"/>
          </p:cNvPicPr>
          <p:nvPr/>
        </p:nvPicPr>
        <p:blipFill>
          <a:blip r:embed="rId1" cstate="print"/>
          <a:stretch>
            <a:fillRect/>
          </a:stretch>
        </p:blipFill>
        <p:spPr>
          <a:xfrm>
            <a:off x="1752600" y="2209800"/>
            <a:ext cx="3394710" cy="3556635"/>
          </a:xfrm>
          <a:prstGeom prst="rect">
            <a:avLst/>
          </a:prstGeom>
        </p:spPr>
      </p:pic>
      <p:sp>
        <p:nvSpPr>
          <p:cNvPr id="3" name="Rectangle 2"/>
          <p:cNvSpPr/>
          <p:nvPr/>
        </p:nvSpPr>
        <p:spPr>
          <a:xfrm>
            <a:off x="1676400" y="304800"/>
            <a:ext cx="5410200" cy="10668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54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সামরিক প্রেক্ষাপট </a:t>
            </a:r>
            <a:endParaRPr lang="en-US" sz="54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Left Arrow 3"/>
          <p:cNvSpPr/>
          <p:nvPr/>
        </p:nvSpPr>
        <p:spPr>
          <a:xfrm>
            <a:off x="6019800" y="2057400"/>
            <a:ext cx="5029200" cy="4495800"/>
          </a:xfrm>
          <a:prstGeom prst="leftArrow">
            <a:avLst/>
          </a:prstGeo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r>
              <a:rPr lang="en-US" sz="32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১৯৬৫ সালের ৬ সেপ্টেম্বর কাশ্মীরকে কেন্দ্র করে পাক-ভারত যুদ্ধ সংগঠিত হয় </a:t>
            </a:r>
            <a:endParaRPr lang="en-US" sz="32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plus(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2000" fill="hold"/>
                                        <p:tgtEl>
                                          <p:spTgt spid="4"/>
                                        </p:tgtEl>
                                        <p:attrNameLst>
                                          <p:attrName>ppt_x</p:attrName>
                                        </p:attrNameLst>
                                      </p:cBhvr>
                                      <p:tavLst>
                                        <p:tav tm="0">
                                          <p:val>
                                            <p:strVal val="#ppt_x"/>
                                          </p:val>
                                        </p:tav>
                                        <p:tav tm="100000">
                                          <p:val>
                                            <p:strVal val="#ppt_x"/>
                                          </p:val>
                                        </p:tav>
                                      </p:tavLst>
                                    </p:anim>
                                    <p:anim calcmode="lin" valueType="num">
                                      <p:cBhvr additive="base">
                                        <p:cTn id="19"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971800" y="381000"/>
            <a:ext cx="5410200" cy="838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dirty="0">
                <a:solidFill>
                  <a:srgbClr val="00206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কর্মসূচির গুরুত্ব</a:t>
            </a:r>
            <a:endParaRPr lang="en-US" sz="3600" spc="-150" dirty="0">
              <a:solidFill>
                <a:srgbClr val="E0108C"/>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1" name="Rounded Rectangle 10"/>
          <p:cNvSpPr/>
          <p:nvPr/>
        </p:nvSpPr>
        <p:spPr>
          <a:xfrm>
            <a:off x="533400" y="1524000"/>
            <a:ext cx="11201400" cy="5029200"/>
          </a:xfrm>
          <a:prstGeom prst="roundRect">
            <a:avLst/>
          </a:prstGeom>
          <a:no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72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১। বাঙ্গালির বাচার দাবি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২। বাঙ্গালি জাতীয়তাবাদকে বিকশিত করে</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৩। সংগ্রামের শক্তি </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৪। বাঙ্গালির ম্যাগনাকার্টা </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৫।</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বঙ্গবন্ধুর ক্যারিশম্যটিক নের্তৃত্ত্বের সূচনা </a:t>
            </a:r>
            <a:endParaRPr lang="en-US" sz="3600" spc="-150"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buFontTx/>
              <a:buNone/>
            </a:pPr>
            <a:endParaRPr lang="en-US" sz="44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381000" y="1600200"/>
            <a:ext cx="11430000" cy="3048000"/>
          </a:xfrm>
          <a:prstGeom prst="rect">
            <a:avLst/>
          </a:prstGeom>
          <a:blipFill>
            <a:blip r:embed="rId1"/>
            <a:tile tx="0" ty="0" sx="100000" sy="100000" flip="none" algn="tl"/>
          </a:blipFill>
        </p:spPr>
        <p:style>
          <a:lnRef idx="1">
            <a:schemeClr val="accent3"/>
          </a:lnRef>
          <a:fillRef idx="2">
            <a:schemeClr val="accent3"/>
          </a:fillRef>
          <a:effectRef idx="1">
            <a:schemeClr val="accent3"/>
          </a:effectRef>
          <a:fontRef idx="minor">
            <a:schemeClr val="dk1"/>
          </a:fontRef>
        </p:style>
        <p:txBody>
          <a:bodyPr>
            <a:noAutofit/>
          </a:bodyPr>
          <a:lstStyle/>
          <a:p>
            <a:pPr marL="514350" indent="-514350">
              <a:spcBef>
                <a:spcPct val="20000"/>
              </a:spcBef>
              <a:buFont typeface="Wingdings" panose="05000000000000000000" pitchFamily="2" charset="2"/>
              <a:buChar char="q"/>
              <a:defRPr/>
            </a:pPr>
            <a:r>
              <a:rPr lang="en-US" sz="4400" b="1" dirty="0" smtClean="0">
                <a:solidFill>
                  <a:schemeClr val="tx1"/>
                </a:solidFill>
                <a:latin typeface="NikoshBAN" panose="02000000000000000000" pitchFamily="2" charset="0"/>
                <a:cs typeface="NikoshBAN" panose="02000000000000000000" pitchFamily="2" charset="0"/>
              </a:rPr>
              <a:t> </a:t>
            </a:r>
            <a:r>
              <a:rPr lang="en-US" sz="3600" b="1" dirty="0" smtClean="0">
                <a:solidFill>
                  <a:schemeClr val="tx1"/>
                </a:solidFill>
                <a:latin typeface="NikoshBAN" panose="02000000000000000000" pitchFamily="2" charset="0"/>
                <a:cs typeface="NikoshBAN" panose="02000000000000000000" pitchFamily="2" charset="0"/>
              </a:rPr>
              <a:t>১৯৬৬ সালের উল্লেখযোগ্য  রাজনীতি কি ছিল ?</a:t>
            </a:r>
            <a:endParaRPr lang="en-US" sz="3600" b="1" dirty="0" smtClean="0">
              <a:solidFill>
                <a:schemeClr val="tx1"/>
              </a:solidFill>
              <a:latin typeface="NikoshBAN" panose="02000000000000000000" pitchFamily="2" charset="0"/>
              <a:cs typeface="NikoshBAN" panose="02000000000000000000" pitchFamily="2" charset="0"/>
            </a:endParaRPr>
          </a:p>
          <a:p>
            <a:pPr marL="514350" indent="-514350">
              <a:spcBef>
                <a:spcPct val="20000"/>
              </a:spcBef>
              <a:buFont typeface="Wingdings" panose="05000000000000000000" pitchFamily="2" charset="2"/>
              <a:buChar char="q"/>
              <a:defRPr/>
            </a:pPr>
            <a:r>
              <a:rPr lang="en-US" sz="3600" b="1" dirty="0" smtClean="0">
                <a:solidFill>
                  <a:schemeClr val="tx1"/>
                </a:solidFill>
                <a:latin typeface="NikoshBAN" panose="02000000000000000000" pitchFamily="2" charset="0"/>
                <a:cs typeface="NikoshBAN" panose="02000000000000000000" pitchFamily="2" charset="0"/>
              </a:rPr>
              <a:t> ৬ দফা কর্মসূচীর উত্থাপক কে ছিলেন? </a:t>
            </a:r>
            <a:endParaRPr lang="en-US" sz="3600" b="1" dirty="0" smtClean="0">
              <a:solidFill>
                <a:schemeClr val="tx1"/>
              </a:solidFill>
              <a:latin typeface="NikoshBAN" panose="02000000000000000000" pitchFamily="2" charset="0"/>
              <a:cs typeface="NikoshBAN" panose="02000000000000000000" pitchFamily="2" charset="0"/>
            </a:endParaRPr>
          </a:p>
          <a:p>
            <a:pPr marL="514350" indent="-514350">
              <a:spcBef>
                <a:spcPct val="20000"/>
              </a:spcBef>
              <a:buFont typeface="Wingdings" panose="05000000000000000000" pitchFamily="2" charset="2"/>
              <a:buChar char="q"/>
              <a:defRPr/>
            </a:pPr>
            <a:r>
              <a:rPr lang="en-US" sz="3600" b="1" dirty="0">
                <a:solidFill>
                  <a:schemeClr val="tx1"/>
                </a:solidFill>
                <a:latin typeface="NikoshBAN" panose="02000000000000000000" pitchFamily="2" charset="0"/>
                <a:cs typeface="NikoshBAN" panose="02000000000000000000" pitchFamily="2" charset="0"/>
              </a:rPr>
              <a:t> </a:t>
            </a:r>
            <a:r>
              <a:rPr lang="en-US" sz="3600" b="1" dirty="0" smtClean="0">
                <a:solidFill>
                  <a:schemeClr val="tx1"/>
                </a:solidFill>
                <a:latin typeface="NikoshBAN" panose="02000000000000000000" pitchFamily="2" charset="0"/>
                <a:cs typeface="NikoshBAN" panose="02000000000000000000" pitchFamily="2" charset="0"/>
              </a:rPr>
              <a:t>৬ দফা কিভাবে প্রাদেশিক শায়ত্ব শাসন আন্দোলনে রুপ নেয় ?  </a:t>
            </a:r>
            <a:endParaRPr lang="en-US" sz="3600" b="1" dirty="0">
              <a:solidFill>
                <a:schemeClr val="tx1"/>
              </a:solidFill>
              <a:latin typeface="NikoshBAN" panose="02000000000000000000" pitchFamily="2" charset="0"/>
              <a:cs typeface="NikoshBAN" panose="02000000000000000000" pitchFamily="2" charset="0"/>
            </a:endParaRPr>
          </a:p>
          <a:p>
            <a:pPr marL="514350" indent="-514350">
              <a:spcBef>
                <a:spcPct val="20000"/>
              </a:spcBef>
              <a:buFont typeface="Wingdings" panose="05000000000000000000" pitchFamily="2" charset="2"/>
              <a:buChar char="q"/>
              <a:defRPr/>
            </a:pPr>
            <a:endParaRPr lang="en-US" sz="3600" b="1" dirty="0" smtClean="0">
              <a:solidFill>
                <a:schemeClr val="tx1"/>
              </a:solidFill>
              <a:latin typeface="NikoshBAN" panose="02000000000000000000" pitchFamily="2" charset="0"/>
              <a:cs typeface="NikoshBAN" panose="02000000000000000000" pitchFamily="2" charset="0"/>
            </a:endParaRPr>
          </a:p>
          <a:p>
            <a:pPr marL="514350" indent="-514350">
              <a:spcBef>
                <a:spcPct val="20000"/>
              </a:spcBef>
              <a:defRPr/>
            </a:pPr>
            <a:endParaRPr lang="en-US" sz="3600" b="1" dirty="0">
              <a:solidFill>
                <a:srgbClr val="2E03CD"/>
              </a:solidFill>
              <a:latin typeface="NikoshBAN" panose="02000000000000000000" pitchFamily="2" charset="0"/>
              <a:cs typeface="NikoshBAN" panose="02000000000000000000" pitchFamily="2" charset="0"/>
            </a:endParaRPr>
          </a:p>
        </p:txBody>
      </p:sp>
      <p:sp>
        <p:nvSpPr>
          <p:cNvPr id="3" name="Flowchart: Alternate Process 2"/>
          <p:cNvSpPr/>
          <p:nvPr/>
        </p:nvSpPr>
        <p:spPr>
          <a:xfrm>
            <a:off x="2667000" y="304800"/>
            <a:ext cx="5638800" cy="1143000"/>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0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মূল্যায়ন</a:t>
            </a:r>
            <a:endParaRPr lang="en-US" sz="400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additive="base">
                                        <p:cTn id="7" dur="2000" fill="hold"/>
                                        <p:tgtEl>
                                          <p:spTgt spid="2">
                                            <p:bg/>
                                          </p:spTgt>
                                        </p:tgtEl>
                                        <p:attrNameLst>
                                          <p:attrName>ppt_x</p:attrName>
                                        </p:attrNameLst>
                                      </p:cBhvr>
                                      <p:tavLst>
                                        <p:tav tm="0">
                                          <p:val>
                                            <p:strVal val="#ppt_x"/>
                                          </p:val>
                                        </p:tav>
                                        <p:tav tm="100000">
                                          <p:val>
                                            <p:strVal val="#ppt_x"/>
                                          </p:val>
                                        </p:tav>
                                      </p:tavLst>
                                    </p:anim>
                                    <p:anim calcmode="lin" valueType="num">
                                      <p:cBhvr additive="base">
                                        <p:cTn id="8" dur="20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2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2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2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Alternate Process 2"/>
          <p:cNvSpPr/>
          <p:nvPr/>
        </p:nvSpPr>
        <p:spPr>
          <a:xfrm>
            <a:off x="2590800" y="609600"/>
            <a:ext cx="5638800" cy="762000"/>
          </a:xfrm>
          <a:prstGeom prst="flowChartAlternateProcess">
            <a:avLst/>
          </a:prstGeom>
          <a:solidFill>
            <a:schemeClr val="accent4">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a:latin typeface="NikoshBAN" panose="02000000000000000000" pitchFamily="2" charset="0"/>
                <a:cs typeface="NikoshBAN" panose="02000000000000000000" pitchFamily="2" charset="0"/>
              </a:rPr>
              <a:t>দলগত কাজ</a:t>
            </a:r>
            <a:endParaRPr lang="en-US" sz="4000" b="1" dirty="0">
              <a:latin typeface="NikoshBAN" panose="02000000000000000000" pitchFamily="2" charset="0"/>
              <a:cs typeface="NikoshBAN" panose="02000000000000000000" pitchFamily="2" charset="0"/>
            </a:endParaRPr>
          </a:p>
        </p:txBody>
      </p:sp>
      <p:sp>
        <p:nvSpPr>
          <p:cNvPr id="5" name="Rounded Rectangle 4"/>
          <p:cNvSpPr/>
          <p:nvPr/>
        </p:nvSpPr>
        <p:spPr>
          <a:xfrm>
            <a:off x="533400" y="2133600"/>
            <a:ext cx="10286999" cy="2133600"/>
          </a:xfrm>
          <a:prstGeom prst="roundRect">
            <a:avLst/>
          </a:prstGeom>
          <a:blipFill>
            <a:blip r:embed="rId1"/>
            <a:tile tx="0" ty="0" sx="100000" sy="100000" flip="none" algn="tl"/>
          </a:blipFill>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buFontTx/>
              <a:buNone/>
            </a:pP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কর্মসূচি</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র </a:t>
            </a:r>
            <a:r>
              <a:rPr lang="en-US" sz="3600" b="1" dirty="0" err="1"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গুরুত্ত</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৬টি দলে বিভ</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ক্ত হয়ে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প্রতিটি দল ১টি করে  লিখ।     </a:t>
            </a:r>
            <a:endParaRPr lang="en-US" sz="3600" spc="-150"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Alternate Process 2"/>
          <p:cNvSpPr/>
          <p:nvPr/>
        </p:nvSpPr>
        <p:spPr>
          <a:xfrm>
            <a:off x="3124200" y="990600"/>
            <a:ext cx="5638800" cy="1143000"/>
          </a:xfrm>
          <a:prstGeom prst="flowChartAlternateProcess">
            <a:avLst/>
          </a:prstGeom>
          <a:solidFill>
            <a:schemeClr val="bg2">
              <a:lumMod val="9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বাড়ীর কাজ</a:t>
            </a:r>
            <a:endParaRPr lang="en-US" sz="4000" b="1" dirty="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Rounded Rectangle 3"/>
          <p:cNvSpPr/>
          <p:nvPr/>
        </p:nvSpPr>
        <p:spPr>
          <a:xfrm>
            <a:off x="1157605" y="2743200"/>
            <a:ext cx="9877425" cy="2895600"/>
          </a:xfrm>
          <a:prstGeom prst="roundRect">
            <a:avLst/>
          </a:prstGeom>
          <a:blipFill>
            <a:blip r:embed="rId1"/>
            <a:tile tx="0" ty="0" sx="100000" sy="100000" flip="none" algn="tl"/>
          </a:blipFill>
        </p:spPr>
        <p:style>
          <a:lnRef idx="2">
            <a:schemeClr val="accent1"/>
          </a:lnRef>
          <a:fillRef idx="1">
            <a:schemeClr val="lt1"/>
          </a:fillRef>
          <a:effectRef idx="0">
            <a:schemeClr val="accent1"/>
          </a:effectRef>
          <a:fontRef idx="minor">
            <a:schemeClr val="dk1"/>
          </a:fontRef>
        </p:style>
        <p:txBody>
          <a:bodyPr rtlCol="0" anchor="ctr"/>
          <a:lstStyle/>
          <a:p>
            <a:pPr marL="514350" indent="-514350">
              <a:spcBef>
                <a:spcPct val="20000"/>
              </a:spcBef>
              <a:buFont typeface="Wingdings" panose="05000000000000000000" pitchFamily="2" charset="2"/>
              <a:buChar char="q"/>
              <a:defRPr/>
            </a:pPr>
            <a:r>
              <a:rPr lang="en-US" sz="4000" b="1" dirty="0">
                <a:solidFill>
                  <a:srgbClr val="2E03CD"/>
                </a:solidFill>
                <a:latin typeface="NikoshBAN" panose="02000000000000000000" pitchFamily="2" charset="0"/>
                <a:cs typeface="NikoshBAN" panose="02000000000000000000" pitchFamily="2" charset="0"/>
              </a:rPr>
              <a:t>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৬ দফা দাবীতেই স্বাধীনতার বীজ নিহিত ছিল –ব্যাখ্যা কর </a:t>
            </a:r>
            <a:r>
              <a:rPr lang="en-US" sz="3600" b="1" dirty="0" smtClean="0">
                <a:solidFill>
                  <a:schemeClr val="tx1"/>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sz="5400" dirty="0">
              <a:solidFill>
                <a:schemeClr val="tx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4)">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veyard,,,,,@0@.png"/>
          <p:cNvPicPr>
            <a:picLocks noChangeAspect="1"/>
          </p:cNvPicPr>
          <p:nvPr/>
        </p:nvPicPr>
        <p:blipFill>
          <a:blip r:embed="rId1"/>
          <a:stretch>
            <a:fillRect/>
          </a:stretch>
        </p:blipFill>
        <p:spPr>
          <a:xfrm>
            <a:off x="2057400" y="1981200"/>
            <a:ext cx="8610600" cy="4298576"/>
          </a:xfrm>
          <a:prstGeom prst="rect">
            <a:avLst/>
          </a:prstGeom>
        </p:spPr>
      </p:pic>
      <p:sp>
        <p:nvSpPr>
          <p:cNvPr id="5" name="TextBox 4"/>
          <p:cNvSpPr txBox="1"/>
          <p:nvPr/>
        </p:nvSpPr>
        <p:spPr>
          <a:xfrm>
            <a:off x="3505200" y="381000"/>
            <a:ext cx="4267200" cy="769441"/>
          </a:xfrm>
          <a:prstGeom prst="rect">
            <a:avLst/>
          </a:prstGeom>
          <a:noFill/>
        </p:spPr>
        <p:txBody>
          <a:bodyPr wrap="square" rtlCol="0">
            <a:spAutoFit/>
          </a:bodyPr>
          <a:lstStyle/>
          <a:p>
            <a:pPr algn="ctr"/>
            <a:r>
              <a:rPr lang="en-US" sz="4400" dirty="0" smtClean="0">
                <a:latin typeface="NikoshBAN" panose="02000000000000000000" pitchFamily="2" charset="0"/>
                <a:cs typeface="NikoshBAN" panose="02000000000000000000" pitchFamily="2" charset="0"/>
              </a:rPr>
              <a:t>ধন্যবাদ </a:t>
            </a:r>
            <a:endParaRPr lang="en-US" sz="4400" dirty="0">
              <a:latin typeface="NikoshBAN" panose="02000000000000000000" pitchFamily="2" charset="0"/>
              <a:cs typeface="NikoshBAN" panose="02000000000000000000" pitchFamily="2"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2655</Words>
  <Application>WPS Presentation</Application>
  <PresentationFormat>Custom</PresentationFormat>
  <Paragraphs>104</Paragraphs>
  <Slides>20</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SimSun</vt:lpstr>
      <vt:lpstr>Wingdings</vt:lpstr>
      <vt:lpstr>Wingdings 2</vt:lpstr>
      <vt:lpstr>NikoshBAN</vt:lpstr>
      <vt:lpstr>Times New Roman</vt:lpstr>
      <vt:lpstr>SutonnyMJ</vt:lpstr>
      <vt:lpstr>Microsoft YaHei</vt:lpstr>
      <vt:lpstr>Arial Unicode MS</vt:lpstr>
      <vt:lpstr>Franklin Gothic Book</vt:lpstr>
      <vt:lpstr>Calibri</vt:lpstr>
      <vt:lpstr>Franklin Gothic Medium</vt:lpstr>
      <vt:lpstr>Trek</vt:lpstr>
      <vt:lpstr>PowerPoint 演示文稿</vt:lpstr>
      <vt:lpstr>পরিচিতি </vt:lpstr>
      <vt:lpstr>PowerPoint 演示文稿</vt:lpstr>
      <vt:lpstr>PowerPoint 演示文稿</vt:lpstr>
      <vt:lpstr> ছয় দফা কর্মসূচী </vt:lpstr>
      <vt:lpstr>PowerPoint 演示文稿</vt:lpstr>
      <vt:lpstr>PowerPoint 演示文稿</vt:lpstr>
      <vt:lpstr>৬-দফার উত্থাপক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স্বাগতম</dc:title>
  <dc:creator>DOEL</dc:creator>
  <cp:lastModifiedBy>Sheule Akter</cp:lastModifiedBy>
  <cp:revision>473</cp:revision>
  <cp:lastPrinted>2017-02-23T17:37:00Z</cp:lastPrinted>
  <dcterms:created xsi:type="dcterms:W3CDTF">2006-08-16T00:00:00Z</dcterms:created>
  <dcterms:modified xsi:type="dcterms:W3CDTF">2026-06-17T18:52:21Z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0AB6C9A1BDBC4B41A11E1519879D992E_12</vt:lpwstr>
  </property>
  <property fmtid="{D5CDD505-2E9C-101B-9397-08002B2CF9AE}" pid="3" name="KSOProductBuildVer">
    <vt:lpwstr>1033-12.2.0.21931</vt:lpwstr>
  </property>
</Properties>
</file>