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8"/>
  </p:notesMasterIdLst>
  <p:sldIdLst>
    <p:sldId id="276" r:id="rId2"/>
    <p:sldId id="274" r:id="rId3"/>
    <p:sldId id="277" r:id="rId4"/>
    <p:sldId id="281" r:id="rId5"/>
    <p:sldId id="284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FA189-17D2-4E90-BDEC-4D0F89B40EDF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743A5-9206-49DE-ACBC-9149435BE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2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4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1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2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0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6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9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9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23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0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4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4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3E5C1-48E9-4C97-BE8F-C23C32EC49EC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5997C-14A0-4111-AA21-729E53D09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7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</a:t>
            </a:r>
            <a:r>
              <a:rPr lang="en-US" dirty="0" err="1" smtClean="0"/>
              <a:t>পরিচিতি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1004433" y="2552131"/>
            <a:ext cx="2977632" cy="3807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সুরাইয়া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:-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পদার্থবিজ্ঞান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কলেজ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সিরাজদিখান, মুন্সীগঞ্জ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5610758" y="2552131"/>
            <a:ext cx="3076028" cy="33928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:-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:-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পদার্থবিজ্ঞান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:- ২ (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ৎ) 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:-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 মিনিট </a:t>
            </a:r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47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095" y="764275"/>
            <a:ext cx="6646458" cy="13234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55094" y="764275"/>
            <a:ext cx="74653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তড়িৎক্ষেত্রের সংজ্ঞাঃ 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094" y="2852382"/>
            <a:ext cx="11054685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চার্জিত বস্তুর চারদিকে যে অঞ্চলব্যাপী তার প্রভাব বিদ্যমান থাকে সে অঞ্চলকে</a:t>
            </a:r>
            <a:r>
              <a:rPr lang="bn-BD" sz="7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তড়িৎক্ষেত্র বলে।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6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17" y="324182"/>
            <a:ext cx="10261978" cy="1026946"/>
          </a:xfr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49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তড়িৎ </a:t>
            </a: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বলরেখা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81" y="1676973"/>
            <a:ext cx="4367283" cy="3328711"/>
          </a:xfr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406" y="1941153"/>
            <a:ext cx="4400550" cy="28003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477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656" y="378004"/>
            <a:ext cx="4997003" cy="1325563"/>
          </a:xfrm>
          <a:ln w="38100">
            <a:solidFill>
              <a:srgbClr val="00B0F0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চার্লস অগাস্টিন দ্যা কুলম্ব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62" y="2839244"/>
            <a:ext cx="1971675" cy="2324100"/>
          </a:xfrm>
        </p:spPr>
      </p:pic>
    </p:spTree>
    <p:extLst>
      <p:ext uri="{BB962C8B-B14F-4D97-AF65-F5344CB8AC3E}">
        <p14:creationId xmlns:p14="http://schemas.microsoft.com/office/powerpoint/2010/main" val="276004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3394" y="486697"/>
                <a:ext cx="9763432" cy="5863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কুলম্বের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সূত্রঃ</a:t>
                </a:r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নির্দিষ্ট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মাধ্যমে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আধানের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মধ্যে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ক্রিয়াশীল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আকর্ষণ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বিকর্ষণ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বলের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আধানদ্বয়ের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গুনফলের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সমানুপাতিক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এদের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মধ্যবর্তী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দুরত্বের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বর্গের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ব্যস্তানুপাতিক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এ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বল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আধানদ্বয়ের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সংযোজক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সরলরেখা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বরাবর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ক্রিয়া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।</a:t>
                </a:r>
              </a:p>
              <a:p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                         </a:t>
                </a:r>
              </a:p>
              <a:p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A                             d                           B</a:t>
                </a:r>
              </a:p>
              <a:p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F 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  <m:r>
                          <a:rPr lang="en-US" sz="3200" b="0" i="1" baseline="-2500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  <m:r>
                          <a:rPr lang="en-US" sz="3200" b="0" i="1" baseline="-2500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𝑑</m:t>
                        </m:r>
                        <m:r>
                          <a:rPr lang="en-US" sz="3200" b="0" i="1" baseline="3000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 F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C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  <m:r>
                          <a:rPr lang="en-US" sz="3200" i="1" baseline="-25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  <m:r>
                          <a:rPr lang="en-US" sz="3200" i="1" baseline="-25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𝑑</m:t>
                        </m:r>
                        <m:r>
                          <a:rPr lang="en-US" sz="3200" i="1" baseline="30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 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F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200" b="0" i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π</m:t>
                        </m:r>
                        <m:r>
                          <m:rPr>
                            <m:sty m:val="p"/>
                          </m:rPr>
                          <a:rPr lang="en-US" sz="32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ε</m:t>
                        </m:r>
                        <m:r>
                          <a:rPr lang="en-US" sz="3200" i="1" baseline="-25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den>
                    </m:f>
                    <m:r>
                      <a:rPr lang="en-US" sz="32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  <m:r>
                          <a:rPr lang="en-US" sz="3200" i="1" baseline="-25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  <m:r>
                          <a:rPr lang="en-US" sz="3200" i="1" baseline="-25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𝑑</m:t>
                        </m:r>
                        <m:r>
                          <a:rPr lang="en-US" sz="3200" i="1" baseline="300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394" y="486697"/>
                <a:ext cx="9763432" cy="5863144"/>
              </a:xfrm>
              <a:prstGeom prst="rect">
                <a:avLst/>
              </a:prstGeom>
              <a:blipFill rotWithShape="0">
                <a:blip r:embed="rId2"/>
                <a:stretch>
                  <a:fillRect l="-687" t="-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1327355" y="2197505"/>
            <a:ext cx="3746090" cy="1474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209000" y="1710508"/>
            <a:ext cx="385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</a:t>
            </a:r>
            <a:r>
              <a:rPr lang="en-US" baseline="-25000" dirty="0"/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1855" y="1695757"/>
            <a:ext cx="385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287858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43" y="163773"/>
            <a:ext cx="10515600" cy="1173709"/>
          </a:xfrm>
          <a:ln w="3810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66" y="2197290"/>
            <a:ext cx="6277969" cy="2743200"/>
          </a:xfrm>
        </p:spPr>
      </p:pic>
      <p:sp>
        <p:nvSpPr>
          <p:cNvPr id="5" name="TextBox 4"/>
          <p:cNvSpPr txBox="1"/>
          <p:nvPr/>
        </p:nvSpPr>
        <p:spPr>
          <a:xfrm>
            <a:off x="655093" y="5147634"/>
            <a:ext cx="11177517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উদ্দীপকের </a:t>
            </a:r>
            <a:r>
              <a:rPr lang="bn-BD" sz="4800" smtClean="0">
                <a:latin typeface="NikoshBAN" panose="02000000000000000000" pitchFamily="2" charset="0"/>
                <a:cs typeface="NikoshBAN" panose="02000000000000000000" pitchFamily="2" charset="0"/>
              </a:rPr>
              <a:t>চার্জদ্বয়ের মধ্যে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ক্রিয়াশীল বলের মান কত?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3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108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NikoshBAN</vt:lpstr>
      <vt:lpstr>Wingdings</vt:lpstr>
      <vt:lpstr>Office Theme</vt:lpstr>
      <vt:lpstr>                         পরিচিতি</vt:lpstr>
      <vt:lpstr>PowerPoint Presentation</vt:lpstr>
      <vt:lpstr> তড়িৎ বলরেখা</vt:lpstr>
      <vt:lpstr>চার্লস অগাস্টিন দ্যা কুলম্ব</vt:lpstr>
      <vt:lpstr>PowerPoint Presentation</vt:lpstr>
      <vt:lpstr>বাড়ির কাজ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User</cp:lastModifiedBy>
  <cp:revision>222</cp:revision>
  <dcterms:created xsi:type="dcterms:W3CDTF">2014-06-19T14:25:14Z</dcterms:created>
  <dcterms:modified xsi:type="dcterms:W3CDTF">2026-07-03T12:46:37Z</dcterms:modified>
</cp:coreProperties>
</file>