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8" r:id="rId1"/>
  </p:sldMasterIdLst>
  <p:notesMasterIdLst>
    <p:notesMasterId r:id="rId20"/>
  </p:notesMasterIdLst>
  <p:sldIdLst>
    <p:sldId id="297" r:id="rId2"/>
    <p:sldId id="282" r:id="rId3"/>
    <p:sldId id="283" r:id="rId4"/>
    <p:sldId id="298" r:id="rId5"/>
    <p:sldId id="258" r:id="rId6"/>
    <p:sldId id="266" r:id="rId7"/>
    <p:sldId id="259" r:id="rId8"/>
    <p:sldId id="295" r:id="rId9"/>
    <p:sldId id="308" r:id="rId10"/>
    <p:sldId id="309" r:id="rId11"/>
    <p:sldId id="311" r:id="rId12"/>
    <p:sldId id="310" r:id="rId13"/>
    <p:sldId id="312" r:id="rId14"/>
    <p:sldId id="313" r:id="rId15"/>
    <p:sldId id="284" r:id="rId16"/>
    <p:sldId id="285" r:id="rId17"/>
    <p:sldId id="286" r:id="rId18"/>
    <p:sldId id="29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190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CD096-E392-447E-9CA6-2668A0FD450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92EFE6-CBDB-4602-9CA0-B7AF0F8F0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450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935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098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217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356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131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55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775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968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40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807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085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" y="-18288"/>
            <a:ext cx="9113520" cy="68762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4419600"/>
            <a:ext cx="3276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9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9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6428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609600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4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endParaRPr lang="en-US" sz="4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981200"/>
            <a:ext cx="61722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মোছা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রোজী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আক্তার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প্রভাষক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জীববিজ্ঞান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বারআড়িয়া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শহীদ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স্মরণী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মহাবিদ্যালয়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</a:p>
          <a:p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বটিয়াঘাটা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খুলনা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2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2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2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01717810984</a:t>
            </a:r>
          </a:p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E.Mail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roziaktar83@gmail.com</a:t>
            </a:r>
            <a:endParaRPr lang="en-US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981200"/>
            <a:ext cx="15240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103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533400"/>
            <a:ext cx="3581400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40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endParaRPr lang="en-US" sz="40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2286000"/>
            <a:ext cx="6553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: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জীববিজ্ঞান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: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দ্বাদশ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 (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সমন্বয়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নিয়ন্ত্রণ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: ৪৫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০.০৬.২০২৬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05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739914"/>
            <a:ext cx="601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পাচ্ছো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43400" y="57912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চোখ 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676400"/>
            <a:ext cx="5714999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9844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2200" y="361009"/>
            <a:ext cx="3505200" cy="76944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পাঠশিরোনাম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: </a:t>
            </a:r>
            <a:endParaRPr lang="en-US" sz="44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11121" y="1449622"/>
            <a:ext cx="632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ক্লাসের</a:t>
            </a:r>
            <a:r>
              <a:rPr lang="en-US" sz="4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আলোচ্য</a:t>
            </a:r>
            <a:r>
              <a:rPr lang="en-US" sz="4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4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</a:t>
            </a:r>
            <a:endParaRPr lang="en-US" sz="40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39137" y="2484121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চোখ </a:t>
            </a:r>
            <a:endParaRPr lang="en-US" sz="4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62200" y="361009"/>
            <a:ext cx="3505200" cy="762000"/>
          </a:xfrm>
          <a:prstGeom prst="rect">
            <a:avLst/>
          </a:prstGeom>
          <a:noFill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74"/>
          <a:stretch/>
        </p:blipFill>
        <p:spPr>
          <a:xfrm>
            <a:off x="3276600" y="3733800"/>
            <a:ext cx="535305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533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628995"/>
            <a:ext cx="2819400" cy="83099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4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endParaRPr lang="en-US" sz="4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2438400"/>
            <a:ext cx="6324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</a:p>
          <a:p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bn-IN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চোখ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bn-IN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চোখের গঠন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bn-IN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চোখের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4" name="Rectangle 3"/>
          <p:cNvSpPr/>
          <p:nvPr/>
        </p:nvSpPr>
        <p:spPr>
          <a:xfrm>
            <a:off x="2439749" y="628995"/>
            <a:ext cx="2818051" cy="838200"/>
          </a:xfrm>
          <a:prstGeom prst="rect">
            <a:avLst/>
          </a:prstGeom>
          <a:noFill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786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3048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চোখ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en-US" sz="36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219200"/>
            <a:ext cx="8305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চোখ মানুষের প্রধান 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দর্শনেন্দ্রি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সবচে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সংবেদনশীল অঙ্গ, যা আমাদের চারপাশের পৃথিবীকে দেখতে সাহায্য করে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 এটি আলো গ্রহণ করে তা বৈদ্যুতিক সংকেতে রূপান্তর করে এবং অপটিক 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স্না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য়ু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মাধ্যমে মস্তিষ্কে 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14"/>
          <a:stretch/>
        </p:blipFill>
        <p:spPr>
          <a:xfrm>
            <a:off x="2514600" y="3733800"/>
            <a:ext cx="4505325" cy="289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9875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0200" y="1143000"/>
            <a:ext cx="4876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অক্ষিগোলক</a:t>
            </a:r>
            <a:endParaRPr lang="en-US" sz="3200" b="1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অক্ষির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রক্ষণমূলক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endParaRPr lang="en-US" sz="3200" b="1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অক্ষি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পেশি</a:t>
            </a:r>
            <a:endParaRPr lang="en-US" sz="3200" b="1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৪.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অক্ষিগ্রন্থি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b="1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216407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চোখের গঠন </a:t>
            </a:r>
            <a:r>
              <a:rPr lang="en-US" sz="4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 </a:t>
            </a:r>
            <a:endParaRPr lang="en-US" sz="4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25" b="3718"/>
          <a:stretch/>
        </p:blipFill>
        <p:spPr>
          <a:xfrm>
            <a:off x="4510087" y="3429000"/>
            <a:ext cx="3933825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091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90800" y="152400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অক্ষিগোলক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95400" y="1066800"/>
            <a:ext cx="533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অক্ষিগোলক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৩টি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অক্ষিগোলক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প্রাচীর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just"/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লেন্স</a:t>
            </a:r>
            <a:endParaRPr lang="en-US" sz="3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প্রকোষ্ঠ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as-IN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28" t="17932" r="1728" b="15691"/>
          <a:stretch/>
        </p:blipFill>
        <p:spPr>
          <a:xfrm>
            <a:off x="4267200" y="3810000"/>
            <a:ext cx="4410075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130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304800"/>
            <a:ext cx="4105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অক্ষিগোলক প্রাচীর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endParaRPr lang="en-US" sz="3200" b="1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143000"/>
            <a:ext cx="6705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অক্ষিগোলক </a:t>
            </a:r>
            <a:r>
              <a:rPr lang="bn-IN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প্রাচীর আবার ৩টি স্তর দ্বারা গঠিত। </a:t>
            </a:r>
          </a:p>
          <a:p>
            <a:pPr algn="just"/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স্ক্লেরা</a:t>
            </a:r>
            <a:endParaRPr lang="en-US" sz="3200" b="1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ii.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কোরয়েড</a:t>
            </a:r>
            <a:endParaRPr lang="en-US" sz="3200" b="1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iii.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রেটিনা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3810000"/>
            <a:ext cx="5172075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760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304800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অক্ষির</a:t>
            </a:r>
            <a:r>
              <a:rPr lang="en-US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রক্ষণমূলক</a:t>
            </a:r>
            <a:r>
              <a:rPr lang="en-US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endParaRPr lang="en-US" sz="3600" b="1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1143000"/>
            <a:ext cx="8458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মানুষের চোখের বা অক্ষিগোলকের প্রধান রক্ষণামূলক অংশসমূহ হলো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অক্ষিকোটর, অক্ষিপল্লব, অক্ষিপক্ষ্ম, কনজাংটিভা, স্ক্লেরা এবং অশ্রুগ্রন্থি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 এই অংশগুলো চোখকে বাইরের ধূলিবালি, রোগজীবাণু এবং যেকোনো ধরনের মেকানিক্যাল বা ভৌত আঘাত থেকে রক্ষা করতে সাহায্য করে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82"/>
          <a:stretch/>
        </p:blipFill>
        <p:spPr>
          <a:xfrm>
            <a:off x="2247900" y="4114800"/>
            <a:ext cx="47244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323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0" y="228600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অক্ষি</a:t>
            </a:r>
            <a:r>
              <a:rPr lang="en-US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পেশি</a:t>
            </a:r>
            <a:r>
              <a:rPr lang="en-US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endParaRPr lang="en-US" sz="3600" b="1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1143000"/>
            <a:ext cx="8610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অক্ষিপেশি 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হলো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মানুষের চোখের অক্ষিগোলকের বাইরে অবস্থিত কতগুলো বিশেষ ঐচ্ছিক পেশি, যা চোখকে বিভিন্ন দিকে নড়াচড়া করতে সাহায্য করে। এই পেশিগুলো করোটির অক্ষিকোটর 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এবং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চোখের সাদা অংশ বা স্ক্লেরার 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সাথে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যুক্ত থাকে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83"/>
          <a:stretch/>
        </p:blipFill>
        <p:spPr>
          <a:xfrm>
            <a:off x="2667000" y="3886200"/>
            <a:ext cx="4286250" cy="274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363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05200" y="22860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অক্ষিগ্রন্থি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2900" y="990600"/>
            <a:ext cx="8610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অক্ষিগ্রন্থি হলো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মানুষের চোখে উপস্থিত বিভিন্ন ধরনের রস ক্ষরণকারী বহিঃক্ষরা গ্রন্থি, যা চোখকে আর্দ্র, পিচ্ছিল, পরিষ্কার এবং জীবাণুমুক্ত রাখতে সাহায্য 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মানুষের প্রতিটি চোখে মূলত ৩ ধরনের প্রধান অক্ষিগ্রন্থি থাকে: </a:t>
            </a:r>
            <a:endParaRPr lang="bn-IN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ল্যাক্রিমাল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গ্রন্থি বা অশ্রুগ্রন্থি </a:t>
            </a:r>
            <a:endParaRPr lang="bn-IN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মেবোমি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 গ্রন্থি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হার্ডেরি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 গ্রন্থি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4114800"/>
            <a:ext cx="4191000" cy="255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433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05200" y="30480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চোখের কাজ 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endParaRPr lang="en-US" sz="3200" b="1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1143000"/>
            <a:ext cx="8610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চোখ আমাদের শরীরের 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সবচে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গুরুত্বপূর্ণ অঙ্গগুলোর একটি। 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চোখের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প্রধান অংশ ও তাদের কাজগুলো হলো: </a:t>
            </a:r>
            <a:endParaRPr lang="bn-IN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কর্নি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চোখের বাইরের স্বচ্ছ অংশ, যা আলো প্রবেশ করতে এবং ফোকাস করতে সাহায্য করে।</a:t>
            </a:r>
          </a:p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আইরিস ও পিউপিল: আইরিস চোখের রঙের অংশটি। পিউপিল হলো এর মাঝের ছোট ছিদ্র। এরা চোখে আলোর পরিমাণ 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ন্ত্রণ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করে।</a:t>
            </a:r>
          </a:p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লেন্স: এটি আলো ভেঙে 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রেটিনা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ফোকাস করে, যার ফলে আমরা স্পষ্ট ছবি দেখতে পাই।</a:t>
            </a:r>
          </a:p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রেটিনা: এটি চোখের পেছনের আলোক-সংবেদনশীল পর্দা, যা আলোকে 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স্না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য়ু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সংকেতে রূপান্তরিত করে।</a:t>
            </a:r>
          </a:p>
          <a:p>
            <a:pPr algn="just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অপটিক নার্ভ: এই 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স্না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য়ু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টি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রেটিনা থেকে সংকেত মস্তিষ্কে 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পাঠা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মস্তিষ্ক তখন সেই সংকেতটি বিশ্লেষণ করে বস্তুর রূপ ও রঙ বুঝতে পারে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717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59359" y="1143000"/>
            <a:ext cx="3352800" cy="92333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54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54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endParaRPr lang="en-US" sz="54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3276600"/>
            <a:ext cx="64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রড</a:t>
            </a: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ষে</a:t>
            </a: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চিহ্নিত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অঙ্কন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01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81400" y="1055756"/>
            <a:ext cx="1828800" cy="70788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8077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 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পিউপিলের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অবস্থান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3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আইরিশের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মধ্যবর্তী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স্থানে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চোখের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অংশে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পুষ্টি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যোগায়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3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কোরয়েড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200" b="1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চোখের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রেটিনার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ভেতর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সবচেয়ে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আলোক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সংবেদী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-  </a:t>
            </a:r>
            <a:endParaRPr lang="en-US" sz="3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পীত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Left-Right Arrow 4"/>
          <p:cNvSpPr/>
          <p:nvPr/>
        </p:nvSpPr>
        <p:spPr>
          <a:xfrm>
            <a:off x="2895600" y="680278"/>
            <a:ext cx="3200400" cy="1458843"/>
          </a:xfrm>
          <a:prstGeom prst="left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3525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1447800"/>
            <a:ext cx="3048000" cy="923330"/>
          </a:xfrm>
          <a:prstGeom prst="rect">
            <a:avLst/>
          </a:prstGeom>
          <a:solidFill>
            <a:srgbClr val="FFC000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3429000"/>
            <a:ext cx="853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অন্ধবিন্দু</a:t>
            </a:r>
            <a:r>
              <a:rPr lang="en-US" sz="4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পীতবিন্দুর</a:t>
            </a:r>
            <a:r>
              <a:rPr lang="en-US" sz="4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4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4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4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4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095500" y="1299865"/>
            <a:ext cx="4648200" cy="1219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8912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81200" y="152400"/>
            <a:ext cx="502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 </a:t>
            </a:r>
            <a:r>
              <a:rPr lang="en-US" sz="72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72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72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00200"/>
            <a:ext cx="7620000" cy="433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71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3206</TotalTime>
  <Words>540</Words>
  <Application>Microsoft Office PowerPoint</Application>
  <PresentationFormat>On-screen Show (4:3)</PresentationFormat>
  <Paragraphs>69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PC</cp:lastModifiedBy>
  <cp:revision>1758</cp:revision>
  <dcterms:created xsi:type="dcterms:W3CDTF">2006-08-16T00:00:00Z</dcterms:created>
  <dcterms:modified xsi:type="dcterms:W3CDTF">2026-07-03T11:46:40Z</dcterms:modified>
</cp:coreProperties>
</file>