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0790238" cy="6400800"/>
  <p:notesSz cx="6858000" cy="9144000"/>
  <p:defaultTextStyle>
    <a:defPPr>
      <a:defRPr lang="en-US"/>
    </a:defPPr>
    <a:lvl1pPr marL="0" algn="l" defTabSz="900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0022" algn="l" defTabSz="900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00044" algn="l" defTabSz="900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50066" algn="l" defTabSz="900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00088" algn="l" defTabSz="900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50110" algn="l" defTabSz="900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00132" algn="l" defTabSz="900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50154" algn="l" defTabSz="900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00176" algn="l" defTabSz="90004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360" y="-90"/>
      </p:cViewPr>
      <p:guideLst>
        <p:guide orient="horz" pos="2016"/>
        <p:guide pos="339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268" y="1988397"/>
            <a:ext cx="9171702" cy="13720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8536" y="3627120"/>
            <a:ext cx="7553167" cy="16357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0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0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50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00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50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00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50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0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F0C99-0C13-45A3-B352-9D76AFE26CCA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14D-7A57-4654-BE8F-39CA56FE9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F0C99-0C13-45A3-B352-9D76AFE26CCA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14D-7A57-4654-BE8F-39CA56FE9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354" y="4113108"/>
            <a:ext cx="9171702" cy="1271270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2354" y="2712933"/>
            <a:ext cx="9171702" cy="1400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002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000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500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000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501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00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501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001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F0C99-0C13-45A3-B352-9D76AFE26CCA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14D-7A57-4654-BE8F-39CA56FE9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512" y="1493520"/>
            <a:ext cx="4765689" cy="42242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5037" y="1493520"/>
            <a:ext cx="4765689" cy="42242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F0C99-0C13-45A3-B352-9D76AFE26CCA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14D-7A57-4654-BE8F-39CA56FE9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13" y="1432773"/>
            <a:ext cx="4767562" cy="5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0022" indent="0">
              <a:buNone/>
              <a:defRPr sz="2000" b="1"/>
            </a:lvl2pPr>
            <a:lvl3pPr marL="900044" indent="0">
              <a:buNone/>
              <a:defRPr sz="1800" b="1"/>
            </a:lvl3pPr>
            <a:lvl4pPr marL="1350066" indent="0">
              <a:buNone/>
              <a:defRPr sz="1600" b="1"/>
            </a:lvl4pPr>
            <a:lvl5pPr marL="1800088" indent="0">
              <a:buNone/>
              <a:defRPr sz="1600" b="1"/>
            </a:lvl5pPr>
            <a:lvl6pPr marL="2250110" indent="0">
              <a:buNone/>
              <a:defRPr sz="1600" b="1"/>
            </a:lvl6pPr>
            <a:lvl7pPr marL="2700132" indent="0">
              <a:buNone/>
              <a:defRPr sz="1600" b="1"/>
            </a:lvl7pPr>
            <a:lvl8pPr marL="3150154" indent="0">
              <a:buNone/>
              <a:defRPr sz="1600" b="1"/>
            </a:lvl8pPr>
            <a:lvl9pPr marL="360017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513" y="2029883"/>
            <a:ext cx="4767562" cy="3687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1292" y="1432773"/>
            <a:ext cx="4769435" cy="5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0022" indent="0">
              <a:buNone/>
              <a:defRPr sz="2000" b="1"/>
            </a:lvl2pPr>
            <a:lvl3pPr marL="900044" indent="0">
              <a:buNone/>
              <a:defRPr sz="1800" b="1"/>
            </a:lvl3pPr>
            <a:lvl4pPr marL="1350066" indent="0">
              <a:buNone/>
              <a:defRPr sz="1600" b="1"/>
            </a:lvl4pPr>
            <a:lvl5pPr marL="1800088" indent="0">
              <a:buNone/>
              <a:defRPr sz="1600" b="1"/>
            </a:lvl5pPr>
            <a:lvl6pPr marL="2250110" indent="0">
              <a:buNone/>
              <a:defRPr sz="1600" b="1"/>
            </a:lvl6pPr>
            <a:lvl7pPr marL="2700132" indent="0">
              <a:buNone/>
              <a:defRPr sz="1600" b="1"/>
            </a:lvl7pPr>
            <a:lvl8pPr marL="3150154" indent="0">
              <a:buNone/>
              <a:defRPr sz="1600" b="1"/>
            </a:lvl8pPr>
            <a:lvl9pPr marL="360017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1292" y="2029883"/>
            <a:ext cx="4769435" cy="3687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F0C99-0C13-45A3-B352-9D76AFE26CCA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14D-7A57-4654-BE8F-39CA56FE9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F0C99-0C13-45A3-B352-9D76AFE26CCA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14D-7A57-4654-BE8F-39CA56FE9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F0C99-0C13-45A3-B352-9D76AFE26CCA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14D-7A57-4654-BE8F-39CA56FE9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13" y="254846"/>
            <a:ext cx="3549914" cy="108458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8683" y="254847"/>
            <a:ext cx="6032043" cy="5462906"/>
          </a:xfrm>
        </p:spPr>
        <p:txBody>
          <a:bodyPr/>
          <a:lstStyle>
            <a:lvl1pPr>
              <a:defRPr sz="31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9513" y="1339427"/>
            <a:ext cx="3549914" cy="4378326"/>
          </a:xfrm>
        </p:spPr>
        <p:txBody>
          <a:bodyPr/>
          <a:lstStyle>
            <a:lvl1pPr marL="0" indent="0">
              <a:buNone/>
              <a:defRPr sz="1400"/>
            </a:lvl1pPr>
            <a:lvl2pPr marL="450022" indent="0">
              <a:buNone/>
              <a:defRPr sz="1200"/>
            </a:lvl2pPr>
            <a:lvl3pPr marL="900044" indent="0">
              <a:buNone/>
              <a:defRPr sz="1000"/>
            </a:lvl3pPr>
            <a:lvl4pPr marL="1350066" indent="0">
              <a:buNone/>
              <a:defRPr sz="900"/>
            </a:lvl4pPr>
            <a:lvl5pPr marL="1800088" indent="0">
              <a:buNone/>
              <a:defRPr sz="900"/>
            </a:lvl5pPr>
            <a:lvl6pPr marL="2250110" indent="0">
              <a:buNone/>
              <a:defRPr sz="900"/>
            </a:lvl6pPr>
            <a:lvl7pPr marL="2700132" indent="0">
              <a:buNone/>
              <a:defRPr sz="900"/>
            </a:lvl7pPr>
            <a:lvl8pPr marL="3150154" indent="0">
              <a:buNone/>
              <a:defRPr sz="900"/>
            </a:lvl8pPr>
            <a:lvl9pPr marL="360017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F0C99-0C13-45A3-B352-9D76AFE26CCA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14D-7A57-4654-BE8F-39CA56FE9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4963" y="4480561"/>
            <a:ext cx="6474143" cy="52895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14963" y="571924"/>
            <a:ext cx="6474143" cy="3840480"/>
          </a:xfrm>
        </p:spPr>
        <p:txBody>
          <a:bodyPr/>
          <a:lstStyle>
            <a:lvl1pPr marL="0" indent="0">
              <a:buNone/>
              <a:defRPr sz="3100"/>
            </a:lvl1pPr>
            <a:lvl2pPr marL="450022" indent="0">
              <a:buNone/>
              <a:defRPr sz="2800"/>
            </a:lvl2pPr>
            <a:lvl3pPr marL="900044" indent="0">
              <a:buNone/>
              <a:defRPr sz="2400"/>
            </a:lvl3pPr>
            <a:lvl4pPr marL="1350066" indent="0">
              <a:buNone/>
              <a:defRPr sz="2000"/>
            </a:lvl4pPr>
            <a:lvl5pPr marL="1800088" indent="0">
              <a:buNone/>
              <a:defRPr sz="2000"/>
            </a:lvl5pPr>
            <a:lvl6pPr marL="2250110" indent="0">
              <a:buNone/>
              <a:defRPr sz="2000"/>
            </a:lvl6pPr>
            <a:lvl7pPr marL="2700132" indent="0">
              <a:buNone/>
              <a:defRPr sz="2000"/>
            </a:lvl7pPr>
            <a:lvl8pPr marL="3150154" indent="0">
              <a:buNone/>
              <a:defRPr sz="2000"/>
            </a:lvl8pPr>
            <a:lvl9pPr marL="3600176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14963" y="5009516"/>
            <a:ext cx="6474143" cy="751204"/>
          </a:xfrm>
        </p:spPr>
        <p:txBody>
          <a:bodyPr/>
          <a:lstStyle>
            <a:lvl1pPr marL="0" indent="0">
              <a:buNone/>
              <a:defRPr sz="1400"/>
            </a:lvl1pPr>
            <a:lvl2pPr marL="450022" indent="0">
              <a:buNone/>
              <a:defRPr sz="1200"/>
            </a:lvl2pPr>
            <a:lvl3pPr marL="900044" indent="0">
              <a:buNone/>
              <a:defRPr sz="1000"/>
            </a:lvl3pPr>
            <a:lvl4pPr marL="1350066" indent="0">
              <a:buNone/>
              <a:defRPr sz="900"/>
            </a:lvl4pPr>
            <a:lvl5pPr marL="1800088" indent="0">
              <a:buNone/>
              <a:defRPr sz="900"/>
            </a:lvl5pPr>
            <a:lvl6pPr marL="2250110" indent="0">
              <a:buNone/>
              <a:defRPr sz="900"/>
            </a:lvl6pPr>
            <a:lvl7pPr marL="2700132" indent="0">
              <a:buNone/>
              <a:defRPr sz="900"/>
            </a:lvl7pPr>
            <a:lvl8pPr marL="3150154" indent="0">
              <a:buNone/>
              <a:defRPr sz="900"/>
            </a:lvl8pPr>
            <a:lvl9pPr marL="360017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F0C99-0C13-45A3-B352-9D76AFE26CCA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14D-7A57-4654-BE8F-39CA56FE9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F0C99-0C13-45A3-B352-9D76AFE26CCA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14D-7A57-4654-BE8F-39CA56FE9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22925" y="256329"/>
            <a:ext cx="2427803" cy="546142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512" y="256329"/>
            <a:ext cx="7103573" cy="54614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F0C99-0C13-45A3-B352-9D76AFE26CCA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14D-7A57-4654-BE8F-39CA56FE93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513" y="256329"/>
            <a:ext cx="9711215" cy="1066800"/>
          </a:xfrm>
          <a:prstGeom prst="rect">
            <a:avLst/>
          </a:prstGeom>
        </p:spPr>
        <p:txBody>
          <a:bodyPr vert="horz" lIns="90004" tIns="45002" rIns="90004" bIns="4500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13" y="1493520"/>
            <a:ext cx="9711215" cy="4224233"/>
          </a:xfrm>
          <a:prstGeom prst="rect">
            <a:avLst/>
          </a:prstGeom>
        </p:spPr>
        <p:txBody>
          <a:bodyPr vert="horz" lIns="90004" tIns="45002" rIns="90004" bIns="4500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512" y="5932596"/>
            <a:ext cx="2517722" cy="340783"/>
          </a:xfrm>
          <a:prstGeom prst="rect">
            <a:avLst/>
          </a:prstGeom>
        </p:spPr>
        <p:txBody>
          <a:bodyPr vert="horz" lIns="90004" tIns="45002" rIns="90004" bIns="4500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F0C99-0C13-45A3-B352-9D76AFE26CCA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666" y="5932596"/>
            <a:ext cx="3416909" cy="340783"/>
          </a:xfrm>
          <a:prstGeom prst="rect">
            <a:avLst/>
          </a:prstGeom>
        </p:spPr>
        <p:txBody>
          <a:bodyPr vert="horz" lIns="90004" tIns="45002" rIns="90004" bIns="4500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33004" y="5932596"/>
            <a:ext cx="2517722" cy="340783"/>
          </a:xfrm>
          <a:prstGeom prst="rect">
            <a:avLst/>
          </a:prstGeom>
        </p:spPr>
        <p:txBody>
          <a:bodyPr vert="horz" lIns="90004" tIns="45002" rIns="90004" bIns="4500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E314D-7A57-4654-BE8F-39CA56FE932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00044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7516" indent="-337516" algn="l" defTabSz="90004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31286" indent="-281264" algn="l" defTabSz="90004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25055" indent="-225011" algn="l" defTabSz="90004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75077" indent="-225011" algn="l" defTabSz="90004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25099" indent="-225011" algn="l" defTabSz="90004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75121" indent="-225011" algn="l" defTabSz="90004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25143" indent="-225011" algn="l" defTabSz="90004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165" indent="-225011" algn="l" defTabSz="90004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25187" indent="-225011" algn="l" defTabSz="90004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0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0022" algn="l" defTabSz="900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0044" algn="l" defTabSz="900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0066" algn="l" defTabSz="900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88" algn="l" defTabSz="900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50110" algn="l" defTabSz="900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00132" algn="l" defTabSz="900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50154" algn="l" defTabSz="900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176" algn="l" defTabSz="900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Custom</PresentationFormat>
  <Paragraphs>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6</cp:revision>
  <dcterms:created xsi:type="dcterms:W3CDTF">2026-07-03T09:42:59Z</dcterms:created>
  <dcterms:modified xsi:type="dcterms:W3CDTF">2026-07-03T09:53:27Z</dcterms:modified>
</cp:coreProperties>
</file>