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mp3" ContentType="audio/mpeg"/>
  <Default Extension="gif" ContentType="image/gif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2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14:prism dir="l" isContent="1" isInverted="0"/>
      </p:transition>
    </mc:Choice>
    <mc:Fallback>
      <p:transition spd="slow">
        <p:fade/>
      </p:transition>
    </mc:Fallback>
  </mc:AlternateConten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audio" Target="../media/media1.mp3"/><Relationship Id="rId3" Type="http://schemas.microsoft.com/office/2007/relationships/media" Target="../media/media1.mp3"/><Relationship Id="rId4" Type="http://schemas.openxmlformats.org/officeDocument/2006/relationships/image" Target="../media/image2.emf"/><Relationship Id="rId5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audio" Target="../media/media2.mp3"/><Relationship Id="rId3" Type="http://schemas.microsoft.com/office/2007/relationships/media" Target="../media/media2.mp3"/><Relationship Id="rId4" Type="http://schemas.openxmlformats.org/officeDocument/2006/relationships/image" Target="../media/image4.emf"/><Relationship Id="rId5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284292" y="3606574"/>
            <a:ext cx="8407040" cy="2335845"/>
          </a:xfrm>
        </p:spPr>
        <p:txBody>
          <a:bodyPr/>
          <a:p>
            <a:r>
              <a:rPr altLang="en-US" b="1" sz="8500" lang="en-GB">
                <a:solidFill>
                  <a:srgbClr val="002060"/>
                </a:solidFill>
              </a:rPr>
              <a:t>স</a:t>
            </a:r>
            <a:r>
              <a:rPr altLang="en-US" b="1" sz="8500" lang="en-GB">
                <a:solidFill>
                  <a:srgbClr val="002060"/>
                </a:solidFill>
              </a:rPr>
              <a:t>্ব</a:t>
            </a:r>
            <a:r>
              <a:rPr altLang="en-US" b="1" sz="8500" lang="en-GB">
                <a:solidFill>
                  <a:srgbClr val="002060"/>
                </a:solidFill>
              </a:rPr>
              <a:t>া</a:t>
            </a:r>
            <a:r>
              <a:rPr altLang="en-US" b="1" sz="8500" lang="en-GB">
                <a:solidFill>
                  <a:srgbClr val="002060"/>
                </a:solidFill>
              </a:rPr>
              <a:t>গ</a:t>
            </a:r>
            <a:r>
              <a:rPr altLang="en-US" b="1" sz="8500" lang="en-GB">
                <a:solidFill>
                  <a:srgbClr val="002060"/>
                </a:solidFill>
              </a:rPr>
              <a:t>তম</a:t>
            </a:r>
            <a:r>
              <a:rPr altLang="en-US" b="1" sz="8500" lang="en-US">
                <a:solidFill>
                  <a:srgbClr val="002060"/>
                </a:solidFill>
              </a:rPr>
              <a:t> </a:t>
            </a:r>
            <a:endParaRPr altLang="zh-CN" b="1" sz="8500" lang="en-US">
              <a:solidFill>
                <a:srgbClr val="002060"/>
              </a:solidFill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2645415" y="10821776"/>
            <a:ext cx="6858000" cy="1655762"/>
          </a:xfrm>
        </p:spPr>
        <p:txBody>
          <a:bodyPr/>
          <a:p>
            <a:r>
              <a:rPr altLang="en-US" lang="en-GB"/>
              <a:t>আ</a:t>
            </a:r>
            <a:r>
              <a:rPr altLang="en-US" lang="en-GB"/>
              <a:t>স</a:t>
            </a:r>
            <a:r>
              <a:rPr altLang="en-US" lang="en-GB"/>
              <a:t>স</a:t>
            </a:r>
            <a:r>
              <a:rPr altLang="en-US" lang="en-GB"/>
              <a:t>া</a:t>
            </a:r>
            <a:r>
              <a:rPr altLang="en-US" lang="en-GB"/>
              <a:t>ল</a:t>
            </a:r>
            <a:r>
              <a:rPr altLang="en-US" lang="en-GB"/>
              <a:t>া</a:t>
            </a:r>
            <a:r>
              <a:rPr altLang="en-US" lang="en-GB"/>
              <a:t>ম</a:t>
            </a:r>
            <a:r>
              <a:rPr altLang="en-US" lang="en-GB"/>
              <a:t>ু</a:t>
            </a:r>
            <a:r>
              <a:rPr altLang="en-US" lang="en-US"/>
              <a:t> </a:t>
            </a:r>
            <a:r>
              <a:rPr altLang="en-US" lang="en-GB"/>
              <a:t>আ</a:t>
            </a:r>
            <a:r>
              <a:rPr altLang="en-US" lang="en-GB"/>
              <a:t>ল</a:t>
            </a:r>
            <a:r>
              <a:rPr altLang="en-US" lang="en-GB"/>
              <a:t>া</a:t>
            </a:r>
            <a:r>
              <a:rPr altLang="en-US" lang="en-GB"/>
              <a:t>ই</a:t>
            </a:r>
            <a:r>
              <a:rPr altLang="en-US" lang="en-GB"/>
              <a:t>কুম</a:t>
            </a:r>
            <a:r>
              <a:rPr altLang="en-US" lang="en-US"/>
              <a:t> </a:t>
            </a:r>
            <a:endParaRPr altLang="zh-CN" lang="en-US"/>
          </a:p>
          <a:p>
            <a:endParaRPr altLang="zh-CN" lang="en-US"/>
          </a:p>
          <a:p>
            <a:r>
              <a:rPr altLang="en-US" b="1" sz="3700" lang="en-GB">
                <a:solidFill>
                  <a:srgbClr val="BF0000"/>
                </a:solidFill>
              </a:rPr>
              <a:t>মাছ</a:t>
            </a:r>
            <a:r>
              <a:rPr altLang="en-US" b="1" sz="3700" lang="en-US">
                <a:solidFill>
                  <a:srgbClr val="BF0000"/>
                </a:solidFill>
              </a:rPr>
              <a:t> </a:t>
            </a:r>
            <a:r>
              <a:rPr altLang="en-US" b="1" sz="3700" lang="en-GB">
                <a:solidFill>
                  <a:srgbClr val="BF0000"/>
                </a:solidFill>
              </a:rPr>
              <a:t>চাষ</a:t>
            </a:r>
            <a:r>
              <a:rPr altLang="en-US" b="1" sz="3700" lang="en-GB">
                <a:solidFill>
                  <a:srgbClr val="BF0000"/>
                </a:solidFill>
              </a:rPr>
              <a:t>ে</a:t>
            </a:r>
            <a:r>
              <a:rPr altLang="en-US" b="1" sz="3700" lang="en-GB">
                <a:solidFill>
                  <a:srgbClr val="BF0000"/>
                </a:solidFill>
              </a:rPr>
              <a:t>র</a:t>
            </a:r>
            <a:r>
              <a:rPr altLang="en-US" b="1" sz="3700" lang="en-US">
                <a:solidFill>
                  <a:srgbClr val="BF0000"/>
                </a:solidFill>
              </a:rPr>
              <a:t> </a:t>
            </a:r>
            <a:r>
              <a:rPr altLang="en-US" b="1" sz="3700" lang="en-GB">
                <a:solidFill>
                  <a:srgbClr val="BF0000"/>
                </a:solidFill>
              </a:rPr>
              <a:t>জ</a:t>
            </a:r>
            <a:r>
              <a:rPr altLang="en-US" b="1" sz="3700" lang="en-GB">
                <a:solidFill>
                  <a:srgbClr val="BF0000"/>
                </a:solidFill>
              </a:rPr>
              <a:t>ন</a:t>
            </a:r>
            <a:r>
              <a:rPr altLang="en-US" b="1" sz="3700" lang="en-GB">
                <a:solidFill>
                  <a:srgbClr val="BF0000"/>
                </a:solidFill>
              </a:rPr>
              <a:t>্য</a:t>
            </a:r>
            <a:r>
              <a:rPr altLang="en-US" b="1" sz="3700" lang="en-US">
                <a:solidFill>
                  <a:srgbClr val="BF0000"/>
                </a:solidFill>
              </a:rPr>
              <a:t> </a:t>
            </a:r>
            <a:r>
              <a:rPr altLang="en-US" b="1" sz="3700" lang="en-GB">
                <a:solidFill>
                  <a:srgbClr val="BF0000"/>
                </a:solidFill>
              </a:rPr>
              <a:t>প</a:t>
            </a:r>
            <a:r>
              <a:rPr altLang="en-US" b="1" sz="3700" lang="en-GB">
                <a:solidFill>
                  <a:srgbClr val="BF0000"/>
                </a:solidFill>
              </a:rPr>
              <a:t>ু</a:t>
            </a:r>
            <a:r>
              <a:rPr altLang="en-US" b="1" sz="3700" lang="en-GB">
                <a:solidFill>
                  <a:srgbClr val="BF0000"/>
                </a:solidFill>
              </a:rPr>
              <a:t>ক</a:t>
            </a:r>
            <a:r>
              <a:rPr altLang="en-US" b="1" sz="3700" lang="en-GB">
                <a:solidFill>
                  <a:srgbClr val="BF0000"/>
                </a:solidFill>
              </a:rPr>
              <a:t>ু</a:t>
            </a:r>
            <a:r>
              <a:rPr altLang="en-US" b="1" sz="3700" lang="en-GB">
                <a:solidFill>
                  <a:srgbClr val="BF0000"/>
                </a:solidFill>
              </a:rPr>
              <a:t>র</a:t>
            </a:r>
            <a:r>
              <a:rPr altLang="en-US" b="1" sz="3700" lang="en-GB">
                <a:solidFill>
                  <a:srgbClr val="BF0000"/>
                </a:solidFill>
              </a:rPr>
              <a:t>ে</a:t>
            </a:r>
            <a:r>
              <a:rPr altLang="en-US" b="1" sz="3700" lang="en-GB">
                <a:solidFill>
                  <a:srgbClr val="BF0000"/>
                </a:solidFill>
              </a:rPr>
              <a:t>র</a:t>
            </a:r>
            <a:r>
              <a:rPr altLang="en-US" b="1" sz="3700" lang="en-US">
                <a:solidFill>
                  <a:srgbClr val="BF0000"/>
                </a:solidFill>
              </a:rPr>
              <a:t> </a:t>
            </a:r>
            <a:r>
              <a:rPr altLang="en-US" b="1" sz="3700" lang="en-GB">
                <a:solidFill>
                  <a:srgbClr val="BF0000"/>
                </a:solidFill>
              </a:rPr>
              <a:t>প</a:t>
            </a:r>
            <a:r>
              <a:rPr altLang="en-US" b="1" sz="3700" lang="en-GB">
                <a:solidFill>
                  <a:srgbClr val="BF0000"/>
                </a:solidFill>
              </a:rPr>
              <a:t>্র</a:t>
            </a:r>
            <a:r>
              <a:rPr altLang="en-US" b="1" sz="3700" lang="en-GB">
                <a:solidFill>
                  <a:srgbClr val="BF0000"/>
                </a:solidFill>
              </a:rPr>
              <a:t>ক</a:t>
            </a:r>
            <a:r>
              <a:rPr altLang="en-US" b="1" sz="3700" lang="en-GB">
                <a:solidFill>
                  <a:srgbClr val="BF0000"/>
                </a:solidFill>
              </a:rPr>
              <a:t>া</a:t>
            </a:r>
            <a:r>
              <a:rPr altLang="en-US" b="1" sz="3700" lang="en-GB">
                <a:solidFill>
                  <a:srgbClr val="BF0000"/>
                </a:solidFill>
              </a:rPr>
              <a:t>র</a:t>
            </a:r>
            <a:r>
              <a:rPr altLang="en-US" b="1" sz="3700" lang="en-GB">
                <a:solidFill>
                  <a:srgbClr val="BF0000"/>
                </a:solidFill>
              </a:rPr>
              <a:t>ভেদ</a:t>
            </a:r>
            <a:r>
              <a:rPr altLang="en-US" lang="en-US"/>
              <a:t> </a:t>
            </a:r>
            <a:endParaRPr altLang="zh-CN" lang="en-US"/>
          </a:p>
        </p:txBody>
      </p:sp>
      <p:sp>
        <p:nvSpPr>
          <p:cNvPr id="1048588" name=""/>
          <p:cNvSpPr txBox="1"/>
          <p:nvPr/>
        </p:nvSpPr>
        <p:spPr>
          <a:xfrm>
            <a:off x="573709" y="511880"/>
            <a:ext cx="7828206" cy="713740"/>
          </a:xfrm>
          <a:prstGeom prst="rect"/>
        </p:spPr>
        <p:txBody>
          <a:bodyPr rtlCol="0" wrap="square">
            <a:spAutoFit/>
          </a:bodyPr>
          <a:p>
            <a:r>
              <a:rPr altLang="en-US" b="1" sz="4200" lang="en-GB">
                <a:solidFill>
                  <a:srgbClr val="FF0000"/>
                </a:solidFill>
              </a:rPr>
              <a:t>মাছ</a:t>
            </a:r>
            <a:r>
              <a:rPr altLang="en-US" b="1" sz="4200" lang="en-US">
                <a:solidFill>
                  <a:srgbClr val="FF0000"/>
                </a:solidFill>
              </a:rPr>
              <a:t> </a:t>
            </a:r>
            <a:r>
              <a:rPr altLang="en-US" b="1" sz="4200" lang="en-GB">
                <a:solidFill>
                  <a:srgbClr val="FF0000"/>
                </a:solidFill>
              </a:rPr>
              <a:t>চ</a:t>
            </a:r>
            <a:r>
              <a:rPr altLang="en-US" b="1" sz="4200" lang="en-GB">
                <a:solidFill>
                  <a:srgbClr val="FF0000"/>
                </a:solidFill>
              </a:rPr>
              <a:t>া</a:t>
            </a:r>
            <a:r>
              <a:rPr altLang="en-US" b="1" sz="4200" lang="en-GB">
                <a:solidFill>
                  <a:srgbClr val="FF0000"/>
                </a:solidFill>
              </a:rPr>
              <a:t>ষের</a:t>
            </a:r>
            <a:r>
              <a:rPr altLang="en-US" b="1" sz="4200" lang="en-US">
                <a:solidFill>
                  <a:srgbClr val="FF0000"/>
                </a:solidFill>
              </a:rPr>
              <a:t> </a:t>
            </a:r>
            <a:r>
              <a:rPr altLang="en-US" b="1" sz="4200" lang="en-GB">
                <a:solidFill>
                  <a:srgbClr val="FF0000"/>
                </a:solidFill>
              </a:rPr>
              <a:t>জ</a:t>
            </a:r>
            <a:r>
              <a:rPr altLang="en-US" b="1" sz="4200" lang="en-GB">
                <a:solidFill>
                  <a:srgbClr val="FF0000"/>
                </a:solidFill>
              </a:rPr>
              <a:t>ন</a:t>
            </a:r>
            <a:r>
              <a:rPr altLang="en-US" b="1" sz="4200" lang="en-GB">
                <a:solidFill>
                  <a:srgbClr val="FF0000"/>
                </a:solidFill>
              </a:rPr>
              <a:t>্য</a:t>
            </a:r>
            <a:r>
              <a:rPr altLang="en-US" b="1" sz="4200" lang="en-US">
                <a:solidFill>
                  <a:srgbClr val="FF0000"/>
                </a:solidFill>
              </a:rPr>
              <a:t> </a:t>
            </a:r>
            <a:r>
              <a:rPr altLang="en-US" b="1" sz="4200" lang="en-GB">
                <a:solidFill>
                  <a:srgbClr val="FF0000"/>
                </a:solidFill>
              </a:rPr>
              <a:t>প</a:t>
            </a:r>
            <a:r>
              <a:rPr altLang="en-US" b="1" sz="4200" lang="en-GB">
                <a:solidFill>
                  <a:srgbClr val="FF0000"/>
                </a:solidFill>
              </a:rPr>
              <a:t>ু</a:t>
            </a:r>
            <a:r>
              <a:rPr altLang="en-US" b="1" sz="4200" lang="en-GB">
                <a:solidFill>
                  <a:srgbClr val="FF0000"/>
                </a:solidFill>
              </a:rPr>
              <a:t>ক</a:t>
            </a:r>
            <a:r>
              <a:rPr altLang="en-US" b="1" sz="4200" lang="en-GB">
                <a:solidFill>
                  <a:srgbClr val="FF0000"/>
                </a:solidFill>
              </a:rPr>
              <a:t>ু</a:t>
            </a:r>
            <a:r>
              <a:rPr altLang="en-US" b="1" sz="4200" lang="en-GB">
                <a:solidFill>
                  <a:srgbClr val="FF0000"/>
                </a:solidFill>
              </a:rPr>
              <a:t>রের</a:t>
            </a:r>
            <a:r>
              <a:rPr altLang="en-US" b="1" sz="4200" lang="en-US">
                <a:solidFill>
                  <a:srgbClr val="FF0000"/>
                </a:solidFill>
              </a:rPr>
              <a:t> </a:t>
            </a:r>
            <a:r>
              <a:rPr altLang="en-US" b="1" sz="4200" lang="en-GB">
                <a:solidFill>
                  <a:srgbClr val="FF0000"/>
                </a:solidFill>
              </a:rPr>
              <a:t>প</a:t>
            </a:r>
            <a:r>
              <a:rPr altLang="en-US" b="1" sz="4200" lang="en-GB">
                <a:solidFill>
                  <a:srgbClr val="FF0000"/>
                </a:solidFill>
              </a:rPr>
              <a:t>্র</a:t>
            </a:r>
            <a:r>
              <a:rPr altLang="en-US" b="1" sz="4200" lang="en-GB">
                <a:solidFill>
                  <a:srgbClr val="FF0000"/>
                </a:solidFill>
              </a:rPr>
              <a:t>ক</a:t>
            </a:r>
            <a:r>
              <a:rPr altLang="en-US" b="1" sz="4200" lang="en-GB">
                <a:solidFill>
                  <a:srgbClr val="FF0000"/>
                </a:solidFill>
              </a:rPr>
              <a:t>া</a:t>
            </a:r>
            <a:r>
              <a:rPr altLang="en-US" b="1" sz="4200" lang="en-GB">
                <a:solidFill>
                  <a:srgbClr val="FF0000"/>
                </a:solidFill>
              </a:rPr>
              <a:t>র</a:t>
            </a:r>
            <a:r>
              <a:rPr altLang="en-US" b="1" sz="4200" lang="en-GB">
                <a:solidFill>
                  <a:srgbClr val="FF0000"/>
                </a:solidFill>
              </a:rPr>
              <a:t>ভ</a:t>
            </a:r>
            <a:r>
              <a:rPr altLang="en-US" b="1" sz="4200" lang="en-GB">
                <a:solidFill>
                  <a:srgbClr val="FF0000"/>
                </a:solidFill>
              </a:rPr>
              <a:t>ে</a:t>
            </a:r>
            <a:r>
              <a:rPr altLang="en-US" b="1" sz="4200" lang="en-GB">
                <a:solidFill>
                  <a:srgbClr val="FF0000"/>
                </a:solidFill>
              </a:rPr>
              <a:t>দ</a:t>
            </a:r>
            <a:endParaRPr b="1" sz="4200" lang="en-GB">
              <a:solidFill>
                <a:srgbClr val="FF0000"/>
              </a:solidFill>
            </a:endParaRPr>
          </a:p>
        </p:txBody>
      </p:sp>
      <p:pic>
        <p:nvPicPr>
          <p:cNvPr id="2097152" name="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284292" y="5222418"/>
            <a:ext cx="720000" cy="720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800">
        <p:circle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dur="1" fill="hold" id="6"/>
                                        <p:tgtEl>
                                          <p:spTgt spid="2097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 vol="50000">
                <p:cTn display="1" fill="hold" id="7" repeatCount="indefinite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09715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690974" y="3088090"/>
            <a:ext cx="4572000" cy="1031240"/>
          </a:xfrm>
          <a:prstGeom prst="rect"/>
        </p:spPr>
        <p:txBody>
          <a:bodyPr rtlCol="0" wrap="square">
            <a:spAutoFit/>
          </a:bodyPr>
          <a:p>
            <a:r>
              <a:rPr altLang="en-US" b="1" sz="3100" lang="en-GB">
                <a:solidFill>
                  <a:srgbClr val="FF0000"/>
                </a:solidFill>
              </a:rPr>
              <a:t>মাছ</a:t>
            </a:r>
            <a:r>
              <a:rPr altLang="en-US" b="1" sz="3100" lang="en-GB">
                <a:solidFill>
                  <a:srgbClr val="FF0000"/>
                </a:solidFill>
              </a:rPr>
              <a:t>ে</a:t>
            </a:r>
            <a:r>
              <a:rPr altLang="en-US" b="1" sz="3100" lang="en-GB">
                <a:solidFill>
                  <a:srgbClr val="FF0000"/>
                </a:solidFill>
              </a:rPr>
              <a:t>র</a:t>
            </a:r>
            <a:r>
              <a:rPr altLang="en-US" b="1" sz="3100" lang="en-US">
                <a:solidFill>
                  <a:srgbClr val="FF0000"/>
                </a:solidFill>
              </a:rPr>
              <a:t> </a:t>
            </a:r>
            <a:r>
              <a:rPr altLang="en-US" b="1" sz="3100" lang="en-GB">
                <a:solidFill>
                  <a:srgbClr val="FF0000"/>
                </a:solidFill>
              </a:rPr>
              <a:t>ব</a:t>
            </a:r>
            <a:r>
              <a:rPr altLang="en-US" b="1" sz="3100" lang="en-GB">
                <a:solidFill>
                  <a:srgbClr val="FF0000"/>
                </a:solidFill>
              </a:rPr>
              <a:t>য়</a:t>
            </a:r>
            <a:r>
              <a:rPr altLang="en-US" b="1" sz="3100" lang="en-GB">
                <a:solidFill>
                  <a:srgbClr val="FF0000"/>
                </a:solidFill>
              </a:rPr>
              <a:t>স</a:t>
            </a:r>
            <a:r>
              <a:rPr altLang="en-US" b="1" sz="3100" lang="en-US">
                <a:solidFill>
                  <a:srgbClr val="FF0000"/>
                </a:solidFill>
              </a:rPr>
              <a:t> </a:t>
            </a:r>
            <a:r>
              <a:rPr altLang="en-US" b="1" sz="3100" lang="en-GB">
                <a:solidFill>
                  <a:srgbClr val="FF0000"/>
                </a:solidFill>
              </a:rPr>
              <a:t>ভ</a:t>
            </a:r>
            <a:r>
              <a:rPr altLang="en-US" b="1" sz="3100" lang="en-GB">
                <a:solidFill>
                  <a:srgbClr val="FF0000"/>
                </a:solidFill>
              </a:rPr>
              <a:t>ে</a:t>
            </a:r>
            <a:r>
              <a:rPr altLang="en-US" b="1" sz="3100" lang="en-GB">
                <a:solidFill>
                  <a:srgbClr val="FF0000"/>
                </a:solidFill>
              </a:rPr>
              <a:t>দ</a:t>
            </a:r>
            <a:r>
              <a:rPr altLang="en-US" b="1" sz="3100" lang="en-GB">
                <a:solidFill>
                  <a:srgbClr val="FF0000"/>
                </a:solidFill>
              </a:rPr>
              <a:t>ে</a:t>
            </a:r>
            <a:br>
              <a:rPr altLang="en-US" b="1" sz="3100" lang="en-US">
                <a:solidFill>
                  <a:srgbClr val="FF0000"/>
                </a:solidFill>
              </a:rPr>
            </a:br>
            <a:r>
              <a:rPr altLang="en-US" b="1" sz="3100" lang="en-GB">
                <a:solidFill>
                  <a:srgbClr val="FF0000"/>
                </a:solidFill>
              </a:rPr>
              <a:t>প</a:t>
            </a:r>
            <a:r>
              <a:rPr altLang="en-US" b="1" sz="3100" lang="en-GB">
                <a:solidFill>
                  <a:srgbClr val="FF0000"/>
                </a:solidFill>
              </a:rPr>
              <a:t>ু</a:t>
            </a:r>
            <a:r>
              <a:rPr altLang="en-US" b="1" sz="3100" lang="en-GB">
                <a:solidFill>
                  <a:srgbClr val="FF0000"/>
                </a:solidFill>
              </a:rPr>
              <a:t>ক</a:t>
            </a:r>
            <a:r>
              <a:rPr altLang="en-US" b="1" sz="3100" lang="en-GB">
                <a:solidFill>
                  <a:srgbClr val="FF0000"/>
                </a:solidFill>
              </a:rPr>
              <a:t>ুর</a:t>
            </a:r>
            <a:r>
              <a:rPr altLang="en-US" b="1" sz="3100" lang="en-US">
                <a:solidFill>
                  <a:srgbClr val="FF0000"/>
                </a:solidFill>
              </a:rPr>
              <a:t> </a:t>
            </a:r>
            <a:r>
              <a:rPr altLang="en-US" b="1" sz="3100" lang="en-GB">
                <a:solidFill>
                  <a:srgbClr val="FF0000"/>
                </a:solidFill>
              </a:rPr>
              <a:t>৩</a:t>
            </a:r>
            <a:r>
              <a:rPr altLang="en-US" b="1" sz="3100" lang="en-US">
                <a:solidFill>
                  <a:srgbClr val="FF0000"/>
                </a:solidFill>
              </a:rPr>
              <a:t> </a:t>
            </a:r>
            <a:r>
              <a:rPr altLang="en-US" b="1" sz="3100" lang="en-GB">
                <a:solidFill>
                  <a:srgbClr val="FF0000"/>
                </a:solidFill>
              </a:rPr>
              <a:t>প</a:t>
            </a:r>
            <a:r>
              <a:rPr altLang="en-US" b="1" sz="3100" lang="en-GB">
                <a:solidFill>
                  <a:srgbClr val="FF0000"/>
                </a:solidFill>
              </a:rPr>
              <a:t>্র</a:t>
            </a:r>
            <a:r>
              <a:rPr altLang="en-US" b="1" sz="3100" lang="en-GB">
                <a:solidFill>
                  <a:srgbClr val="FF0000"/>
                </a:solidFill>
              </a:rPr>
              <a:t>ক</a:t>
            </a:r>
            <a:r>
              <a:rPr altLang="en-US" b="1" sz="3100" lang="en-GB">
                <a:solidFill>
                  <a:srgbClr val="FF0000"/>
                </a:solidFill>
              </a:rPr>
              <a:t>া</a:t>
            </a:r>
            <a:r>
              <a:rPr altLang="en-US" b="1" sz="3100" lang="en-GB">
                <a:solidFill>
                  <a:srgbClr val="FF0000"/>
                </a:solidFill>
              </a:rPr>
              <a:t>র</a:t>
            </a:r>
            <a:endParaRPr sz="2800" lang="en-GB">
              <a:solidFill>
                <a:srgbClr val="FF0000"/>
              </a:solidFill>
            </a:endParaRPr>
          </a:p>
        </p:txBody>
      </p:sp>
      <p:sp>
        <p:nvSpPr>
          <p:cNvPr id="1048667" name=""/>
          <p:cNvSpPr/>
          <p:nvPr/>
        </p:nvSpPr>
        <p:spPr>
          <a:xfrm rot="248497">
            <a:off x="1085084" y="-1982297"/>
            <a:ext cx="5848178" cy="282425"/>
          </a:xfrm>
          <a:prstGeom prst="roundRect"/>
          <a:solidFill>
            <a:srgbClr val="92D04F"/>
          </a:solidFill>
          <a:ln w="38100">
            <a:solidFill>
              <a:srgbClr val="D04617"/>
            </a:solidFill>
          </a:ln>
        </p:spPr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য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র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বছ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র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ে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র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এ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টি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নির্দ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ি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ষ্ট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সময়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া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ন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ি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থ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া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স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েই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র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মৌ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স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ুমি</a:t>
            </a:r>
            <a:r>
              <a:rPr altLang="en-US" sz="3300" lang="en-US">
                <a:solidFill>
                  <a:srgbClr val="BF000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BF0000"/>
                </a:solidFill>
                <a:cs typeface="Times New Roman"/>
              </a:rPr>
              <a:t>র</a:t>
            </a:r>
            <a:endParaRPr lang="en-GB"/>
          </a:p>
        </p:txBody>
      </p:sp>
      <p:pic>
        <p:nvPicPr>
          <p:cNvPr id="2097162" name="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690974" y="5656720"/>
            <a:ext cx="720000" cy="720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dur="1" fill="hold" id="6"/>
                                        <p:tgtEl>
                                          <p:spTgt spid="2097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 vol="50000">
                <p:cTn display="1" fill="hold" id="7" repeatCount="indefinite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09716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ECF40"/>
            </a:gs>
            <a:gs pos="100000">
              <a:srgbClr val="846C21"/>
            </a:gs>
          </a:gsLst>
          <a:lin ang="5400000" scaled="0"/>
        </a:grad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type="title"/>
          </p:nvPr>
        </p:nvSpPr>
        <p:spPr>
          <a:xfrm rot="20715944">
            <a:off x="2311908" y="-2136869"/>
            <a:ext cx="3921414" cy="738313"/>
          </a:xfrm>
        </p:spPr>
        <p:txBody>
          <a:bodyPr anchor="ctr"/>
          <a:p>
            <a:endParaRPr b="1" sz="3100" lang="en-GB">
              <a:solidFill>
                <a:srgbClr val="FFFF00"/>
              </a:solidFill>
            </a:endParaRPr>
          </a:p>
        </p:txBody>
      </p:sp>
      <p:sp>
        <p:nvSpPr>
          <p:cNvPr id="1048600" name=""/>
          <p:cNvSpPr>
            <a:spLocks noGrp="1"/>
          </p:cNvSpPr>
          <p:nvPr>
            <p:ph type="body" sz="half" idx="2"/>
          </p:nvPr>
        </p:nvSpPr>
        <p:spPr>
          <a:xfrm>
            <a:off x="-179219" y="3584400"/>
            <a:ext cx="4388566" cy="2511600"/>
          </a:xfrm>
        </p:spPr>
        <p:txBody>
          <a:bodyPr anchor="ctr"/>
          <a:p>
            <a:pPr algn="ctr"/>
            <a:r>
              <a:rPr altLang="en-US" b="1" sz="2800" lang="en-GB"/>
              <a:t>১</a:t>
            </a:r>
            <a:r>
              <a:rPr altLang="en-US" b="1" sz="2800" lang="en-GB"/>
              <a:t>।</a:t>
            </a:r>
            <a:r>
              <a:rPr altLang="en-US" b="1" sz="2800" lang="en-US"/>
              <a:t> </a:t>
            </a:r>
            <a:r>
              <a:rPr altLang="en-US" b="1" sz="2800" lang="en-GB"/>
              <a:t>আ</a:t>
            </a:r>
            <a:r>
              <a:rPr altLang="en-US" b="1" sz="2800" lang="en-GB"/>
              <a:t>ত</a:t>
            </a:r>
            <a:r>
              <a:rPr altLang="en-US" b="1" sz="2800" lang="en-GB"/>
              <a:t>ু</a:t>
            </a:r>
            <a:r>
              <a:rPr altLang="en-US" b="1" sz="2800" lang="en-GB"/>
              <a:t>ড়</a:t>
            </a:r>
            <a:r>
              <a:rPr altLang="en-US" b="1" sz="2800" lang="en-US"/>
              <a:t> </a:t>
            </a:r>
            <a:r>
              <a:rPr altLang="en-US" b="1" sz="2800" lang="en-GB"/>
              <a:t>প</a:t>
            </a:r>
            <a:r>
              <a:rPr altLang="en-US" b="1" sz="2800" lang="en-GB"/>
              <a:t>ু</a:t>
            </a:r>
            <a:r>
              <a:rPr altLang="en-US" b="1" sz="2800" lang="en-GB"/>
              <a:t>ক</a:t>
            </a:r>
            <a:r>
              <a:rPr altLang="en-US" b="1" sz="2800" lang="en-GB"/>
              <a:t>ু</a:t>
            </a:r>
            <a:r>
              <a:rPr altLang="en-US" b="1" sz="2800" lang="en-GB"/>
              <a:t>র</a:t>
            </a:r>
            <a:endParaRPr b="1" sz="2400" lang="en-GB"/>
          </a:p>
          <a:p>
            <a:pPr algn="ctr"/>
            <a:r>
              <a:rPr altLang="en-US" b="1" sz="2800" lang="en-GB"/>
              <a:t>২</a:t>
            </a:r>
            <a:r>
              <a:rPr altLang="en-US" b="1" sz="2800" lang="en-GB"/>
              <a:t>।</a:t>
            </a:r>
            <a:r>
              <a:rPr altLang="en-US" b="1" sz="2800" lang="en-US"/>
              <a:t> </a:t>
            </a:r>
            <a:r>
              <a:rPr altLang="en-US" b="1" sz="2800" lang="en-GB"/>
              <a:t>নার্স</a:t>
            </a:r>
            <a:r>
              <a:rPr altLang="en-US" b="1" sz="2800" lang="en-GB"/>
              <a:t>া</a:t>
            </a:r>
            <a:r>
              <a:rPr altLang="en-US" b="1" sz="2800" lang="en-GB"/>
              <a:t>র</a:t>
            </a:r>
            <a:r>
              <a:rPr altLang="en-US" b="1" sz="2800" lang="en-GB"/>
              <a:t>ি</a:t>
            </a:r>
            <a:r>
              <a:rPr altLang="en-US" b="1" sz="2800" lang="en-US"/>
              <a:t> </a:t>
            </a:r>
            <a:r>
              <a:rPr altLang="en-US" b="1" sz="2800" lang="en-GB"/>
              <a:t>প</a:t>
            </a:r>
            <a:r>
              <a:rPr altLang="en-US" b="1" sz="2800" lang="en-GB"/>
              <a:t>ু</a:t>
            </a:r>
            <a:r>
              <a:rPr altLang="en-US" b="1" sz="2800" lang="en-GB"/>
              <a:t>ক</a:t>
            </a:r>
            <a:r>
              <a:rPr altLang="en-US" b="1" sz="2800" lang="en-GB"/>
              <a:t>ু</a:t>
            </a:r>
            <a:r>
              <a:rPr altLang="en-US" b="1" sz="2800" lang="en-GB"/>
              <a:t>র</a:t>
            </a:r>
            <a:endParaRPr b="1" sz="2400" lang="en-GB"/>
          </a:p>
          <a:p>
            <a:pPr algn="ctr"/>
            <a:r>
              <a:rPr altLang="en-US" b="1" sz="2800" lang="en-GB"/>
              <a:t>৩</a:t>
            </a:r>
            <a:r>
              <a:rPr altLang="en-US" b="1" sz="2800" lang="en-GB"/>
              <a:t>।</a:t>
            </a:r>
            <a:r>
              <a:rPr altLang="en-US" b="1" sz="2800" lang="en-US"/>
              <a:t> </a:t>
            </a:r>
            <a:r>
              <a:rPr altLang="en-US" b="1" sz="2800" lang="en-GB"/>
              <a:t>ল</a:t>
            </a:r>
            <a:r>
              <a:rPr altLang="en-US" b="1" sz="2800" lang="en-GB"/>
              <a:t>া</a:t>
            </a:r>
            <a:r>
              <a:rPr altLang="en-US" b="1" sz="2800" lang="en-GB"/>
              <a:t>ল</a:t>
            </a:r>
            <a:r>
              <a:rPr altLang="en-US" b="1" sz="2800" lang="en-GB"/>
              <a:t>ন</a:t>
            </a:r>
            <a:r>
              <a:rPr altLang="en-US" b="1" sz="2800" lang="en-US"/>
              <a:t> </a:t>
            </a:r>
            <a:r>
              <a:rPr altLang="en-US" b="1" sz="2800" lang="en-GB"/>
              <a:t>প</a:t>
            </a:r>
            <a:r>
              <a:rPr altLang="en-US" b="1" sz="2800" lang="en-GB"/>
              <a:t>ু</a:t>
            </a:r>
            <a:r>
              <a:rPr altLang="en-US" b="1" sz="2800" lang="en-GB"/>
              <a:t>ক</a:t>
            </a:r>
            <a:r>
              <a:rPr altLang="en-US" b="1" sz="2800" lang="en-GB"/>
              <a:t>ু</a:t>
            </a:r>
            <a:r>
              <a:rPr altLang="en-US" b="1" sz="2800" lang="en-GB"/>
              <a:t>র</a:t>
            </a:r>
            <a:r>
              <a:rPr altLang="en-US" b="1" sz="2800" lang="en-US"/>
              <a:t> </a:t>
            </a:r>
            <a:r>
              <a:rPr altLang="en-US" b="1" sz="2800" lang="en-US"/>
              <a:t>/</a:t>
            </a:r>
            <a:r>
              <a:rPr altLang="en-US" b="1" sz="2800" lang="en-US"/>
              <a:t> </a:t>
            </a:r>
            <a:r>
              <a:rPr altLang="en-US" b="1" sz="2800" lang="en-GB"/>
              <a:t>ম</a:t>
            </a:r>
            <a:r>
              <a:rPr altLang="en-US" b="1" sz="2800" lang="en-GB"/>
              <a:t>জ</a:t>
            </a:r>
            <a:r>
              <a:rPr altLang="en-US" b="1" sz="2800" lang="en-GB"/>
              <a:t>ু</a:t>
            </a:r>
            <a:r>
              <a:rPr altLang="en-US" b="1" sz="2800" lang="en-GB"/>
              <a:t>দ</a:t>
            </a:r>
            <a:r>
              <a:rPr altLang="en-US" b="1" sz="2800" lang="en-US"/>
              <a:t> </a:t>
            </a:r>
            <a:r>
              <a:rPr altLang="en-US" b="1" sz="2800" lang="en-GB"/>
              <a:t>প</a:t>
            </a:r>
            <a:r>
              <a:rPr altLang="en-US" b="1" sz="2800" lang="en-GB"/>
              <a:t>ু</a:t>
            </a:r>
            <a:r>
              <a:rPr altLang="en-US" b="1" sz="2800" lang="en-GB"/>
              <a:t>ক</a:t>
            </a:r>
            <a:r>
              <a:rPr altLang="en-US" b="1" sz="2800" lang="en-GB"/>
              <a:t>ু</a:t>
            </a:r>
            <a:r>
              <a:rPr altLang="en-US" b="1" sz="2800" lang="en-GB"/>
              <a:t>র</a:t>
            </a:r>
            <a:endParaRPr b="1" sz="2400" lang="en-GB"/>
          </a:p>
          <a:p>
            <a:endParaRPr lang="en-GB"/>
          </a:p>
        </p:txBody>
      </p:sp>
      <p:sp>
        <p:nvSpPr>
          <p:cNvPr id="1048601" name=""/>
          <p:cNvSpPr/>
          <p:nvPr/>
        </p:nvSpPr>
        <p:spPr>
          <a:xfrm>
            <a:off x="5486312" y="5334000"/>
            <a:ext cx="3048000" cy="1524000"/>
          </a:xfrm>
          <a:prstGeom prst="rightArrow"/>
          <a:solidFill>
            <a:srgbClr val="FFE100"/>
          </a:solidFill>
          <a:ln w="63500">
            <a:gradFill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</a:ln>
        </p:spPr>
        <p:txBody>
          <a:bodyPr anchor="ctr"/>
          <a:p>
            <a:pPr algn="ctr"/>
            <a:r>
              <a:rPr altLang="en-US" lang="en-GB"/>
              <a:t>জ</a:t>
            </a:r>
            <a:r>
              <a:rPr altLang="en-US" lang="en-GB"/>
              <a:t>া</a:t>
            </a:r>
            <a:r>
              <a:rPr altLang="en-US" lang="en-GB"/>
              <a:t>হ</a:t>
            </a:r>
            <a:r>
              <a:rPr altLang="en-US" lang="en-GB"/>
              <a:t>া</a:t>
            </a:r>
            <a:r>
              <a:rPr altLang="en-US" lang="en-GB"/>
              <a:t>ন</a:t>
            </a:r>
            <a:r>
              <a:rPr altLang="en-US" lang="en-GB"/>
              <a:t>ু</a:t>
            </a:r>
            <a:r>
              <a:rPr altLang="en-US" lang="en-GB"/>
              <a:t>র</a:t>
            </a:r>
            <a:r>
              <a:rPr altLang="en-US" lang="en-US"/>
              <a:t> </a:t>
            </a:r>
            <a:r>
              <a:rPr altLang="en-US" lang="en-GB"/>
              <a:t>ইসলাম</a:t>
            </a:r>
            <a:r>
              <a:rPr altLang="en-US" lang="en-US"/>
              <a:t> </a:t>
            </a:r>
            <a:endParaRPr lang="en-GB"/>
          </a:p>
        </p:txBody>
      </p:sp>
      <p:sp>
        <p:nvSpPr>
          <p:cNvPr id="1048602" name=""/>
          <p:cNvSpPr txBox="1"/>
          <p:nvPr/>
        </p:nvSpPr>
        <p:spPr>
          <a:xfrm>
            <a:off x="2197047" y="10859096"/>
            <a:ext cx="4572000" cy="510540"/>
          </a:xfrm>
          <a:prstGeom prst="rect"/>
        </p:spPr>
        <p:txBody>
          <a:bodyPr rtlCol="0" wrap="square">
            <a:spAutoFit/>
          </a:bodyPr>
          <a:p>
            <a:r>
              <a:rPr altLang="en-US" sz="2800" lang="en-GB">
                <a:solidFill>
                  <a:srgbClr val="000000"/>
                </a:solidFill>
              </a:rPr>
              <a:t>য</a:t>
            </a:r>
            <a:r>
              <a:rPr altLang="en-US" sz="2800" lang="en-GB">
                <a:solidFill>
                  <a:srgbClr val="000000"/>
                </a:solidFill>
              </a:rPr>
              <a:t>ে</a:t>
            </a:r>
            <a:r>
              <a:rPr altLang="en-US" sz="2800" lang="en-US">
                <a:solidFill>
                  <a:srgbClr val="000000"/>
                </a:solidFill>
              </a:rPr>
              <a:t> </a:t>
            </a:r>
            <a:r>
              <a:rPr altLang="en-US" sz="2800" lang="en-GB">
                <a:solidFill>
                  <a:srgbClr val="000000"/>
                </a:solidFill>
              </a:rPr>
              <a:t>প</a:t>
            </a:r>
            <a:r>
              <a:rPr altLang="en-US" sz="2800" lang="en-GB">
                <a:solidFill>
                  <a:srgbClr val="000000"/>
                </a:solidFill>
              </a:rPr>
              <a:t>ু</a:t>
            </a:r>
            <a:r>
              <a:rPr altLang="en-US" sz="2800" lang="en-GB">
                <a:solidFill>
                  <a:srgbClr val="000000"/>
                </a:solidFill>
              </a:rPr>
              <a:t>ক</a:t>
            </a:r>
            <a:r>
              <a:rPr altLang="en-US" sz="2800" lang="en-GB">
                <a:solidFill>
                  <a:srgbClr val="000000"/>
                </a:solidFill>
              </a:rPr>
              <a:t>ু</a:t>
            </a:r>
            <a:r>
              <a:rPr altLang="en-US" sz="2800" lang="en-GB">
                <a:solidFill>
                  <a:srgbClr val="000000"/>
                </a:solidFill>
              </a:rPr>
              <a:t>র</a:t>
            </a:r>
            <a:r>
              <a:rPr altLang="en-US" sz="2800" lang="en-GB">
                <a:solidFill>
                  <a:srgbClr val="000000"/>
                </a:solidFill>
              </a:rPr>
              <a:t>ে</a:t>
            </a:r>
            <a:endParaRPr sz="2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200">
        <p14:prism dir="l" isContent="0" isInverted="0"/>
      </p:transition>
    </mc:Choice>
    <mc:Fallback>
      <p:transition spd="slow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4CD68"/>
            </a:gs>
            <a:gs pos="100000">
              <a:srgbClr val="0B6E38"/>
            </a:gs>
          </a:gsLst>
          <a:lin ang="5400000" scaled="0"/>
        </a:grad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2572000" y="3219450"/>
            <a:ext cx="4000000" cy="1767839"/>
          </a:xfrm>
          <a:prstGeom prst="rect"/>
          <a:solidFill>
            <a:srgbClr val="FFE100"/>
          </a:solidFill>
        </p:spPr>
        <p:txBody>
          <a:bodyPr anchor="ctr" rtlCol="0" wrap="square">
            <a:spAutoFit/>
          </a:bodyPr>
          <a:p>
            <a:pPr algn="ctr"/>
            <a:r>
              <a:rPr altLang="en-US" b="1" sz="2800" lang="en-GB">
                <a:solidFill>
                  <a:srgbClr val="BF0000"/>
                </a:solidFill>
              </a:rPr>
              <a:t>ড</a:t>
            </a:r>
            <a:r>
              <a:rPr altLang="en-US" b="1" sz="2800" lang="en-GB">
                <a:solidFill>
                  <a:srgbClr val="BF0000"/>
                </a:solidFill>
              </a:rPr>
              <a:t>ি</a:t>
            </a:r>
            <a:r>
              <a:rPr altLang="en-US" b="1" sz="2800" lang="en-GB">
                <a:solidFill>
                  <a:srgbClr val="BF0000"/>
                </a:solidFill>
              </a:rPr>
              <a:t>ম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ফ</a:t>
            </a:r>
            <a:r>
              <a:rPr altLang="en-US" b="1" sz="2800" lang="en-GB">
                <a:solidFill>
                  <a:srgbClr val="BF0000"/>
                </a:solidFill>
              </a:rPr>
              <a:t>ু</a:t>
            </a:r>
            <a:r>
              <a:rPr altLang="en-US" b="1" sz="2800" lang="en-GB">
                <a:solidFill>
                  <a:srgbClr val="BF0000"/>
                </a:solidFill>
              </a:rPr>
              <a:t>ট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GB">
                <a:solidFill>
                  <a:srgbClr val="BF0000"/>
                </a:solidFill>
              </a:rPr>
              <a:t>ন</a:t>
            </a:r>
            <a:r>
              <a:rPr altLang="en-US" b="1" sz="2800" lang="en-GB">
                <a:solidFill>
                  <a:srgbClr val="BF0000"/>
                </a:solidFill>
              </a:rPr>
              <a:t>ু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ব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হ</a:t>
            </a:r>
            <a:r>
              <a:rPr altLang="en-US" b="1" sz="2800" lang="en-GB">
                <a:solidFill>
                  <a:srgbClr val="BF0000"/>
                </a:solidFill>
              </a:rPr>
              <a:t>ও</a:t>
            </a:r>
            <a:r>
              <a:rPr altLang="en-US" b="1" sz="2800" lang="en-GB">
                <a:solidFill>
                  <a:srgbClr val="BF0000"/>
                </a:solidFill>
              </a:rPr>
              <a:t>য়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প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থ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GB">
                <a:solidFill>
                  <a:srgbClr val="BF0000"/>
                </a:solidFill>
              </a:rPr>
              <a:t>ক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য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প</a:t>
            </a:r>
            <a:r>
              <a:rPr altLang="en-US" b="1" sz="2800" lang="en-GB">
                <a:solidFill>
                  <a:srgbClr val="BF0000"/>
                </a:solidFill>
              </a:rPr>
              <a:t>ু</a:t>
            </a:r>
            <a:r>
              <a:rPr altLang="en-US" b="1" sz="2800" lang="en-GB">
                <a:solidFill>
                  <a:srgbClr val="BF0000"/>
                </a:solidFill>
              </a:rPr>
              <a:t>ক</a:t>
            </a:r>
            <a:r>
              <a:rPr altLang="en-US" b="1" sz="2800" lang="en-GB">
                <a:solidFill>
                  <a:srgbClr val="BF0000"/>
                </a:solidFill>
              </a:rPr>
              <a:t>ু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GB">
                <a:solidFill>
                  <a:srgbClr val="BF0000"/>
                </a:solidFill>
              </a:rPr>
              <a:t>ে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ধ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GB">
                <a:solidFill>
                  <a:srgbClr val="BF0000"/>
                </a:solidFill>
              </a:rPr>
              <a:t>ন</a:t>
            </a:r>
            <a:r>
              <a:rPr altLang="en-US" b="1" sz="2800" lang="en-GB">
                <a:solidFill>
                  <a:srgbClr val="BF0000"/>
                </a:solidFill>
              </a:rPr>
              <a:t>ী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প</a:t>
            </a:r>
            <a:r>
              <a:rPr altLang="en-US" b="1" sz="2800" lang="en-GB">
                <a:solidFill>
                  <a:srgbClr val="BF0000"/>
                </a:solidFill>
              </a:rPr>
              <a:t>ো</a:t>
            </a:r>
            <a:r>
              <a:rPr altLang="en-US" b="1" sz="2800" lang="en-GB">
                <a:solidFill>
                  <a:srgbClr val="BF0000"/>
                </a:solidFill>
              </a:rPr>
              <a:t>ন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পর্য</a:t>
            </a:r>
            <a:r>
              <a:rPr altLang="en-US" b="1" sz="2800" lang="en-GB">
                <a:solidFill>
                  <a:srgbClr val="BF0000"/>
                </a:solidFill>
              </a:rPr>
              <a:t>ন্ত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ল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GB">
                <a:solidFill>
                  <a:srgbClr val="BF0000"/>
                </a:solidFill>
              </a:rPr>
              <a:t>ল</a:t>
            </a:r>
            <a:r>
              <a:rPr altLang="en-US" b="1" sz="2800" lang="en-GB">
                <a:solidFill>
                  <a:srgbClr val="BF0000"/>
                </a:solidFill>
              </a:rPr>
              <a:t>ন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প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GB">
                <a:solidFill>
                  <a:srgbClr val="BF0000"/>
                </a:solidFill>
              </a:rPr>
              <a:t>ল</a:t>
            </a:r>
            <a:r>
              <a:rPr altLang="en-US" b="1" sz="2800" lang="en-GB">
                <a:solidFill>
                  <a:srgbClr val="BF0000"/>
                </a:solidFill>
              </a:rPr>
              <a:t>ন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ক</a:t>
            </a:r>
            <a:r>
              <a:rPr altLang="en-US" b="1" sz="2800" lang="en-GB">
                <a:solidFill>
                  <a:srgbClr val="BF0000"/>
                </a:solidFill>
              </a:rPr>
              <a:t>র</a:t>
            </a:r>
            <a:r>
              <a:rPr altLang="en-US" b="1" sz="2800" lang="en-GB">
                <a:solidFill>
                  <a:srgbClr val="BF0000"/>
                </a:solidFill>
              </a:rPr>
              <a:t>া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r>
              <a:rPr altLang="en-US" b="1" sz="2800" lang="en-GB">
                <a:solidFill>
                  <a:srgbClr val="BF0000"/>
                </a:solidFill>
              </a:rPr>
              <a:t>হ</a:t>
            </a:r>
            <a:r>
              <a:rPr altLang="en-US" b="1" sz="2800" lang="en-GB">
                <a:solidFill>
                  <a:srgbClr val="BF0000"/>
                </a:solidFill>
              </a:rPr>
              <a:t>য়</a:t>
            </a:r>
            <a:r>
              <a:rPr altLang="en-US" b="1" sz="2800" lang="en-GB">
                <a:solidFill>
                  <a:srgbClr val="BF0000"/>
                </a:solidFill>
              </a:rPr>
              <a:t>।</a:t>
            </a:r>
            <a:r>
              <a:rPr altLang="en-US" b="1" sz="2800" lang="en-US">
                <a:solidFill>
                  <a:srgbClr val="BF0000"/>
                </a:solidFill>
              </a:rPr>
              <a:t> </a:t>
            </a:r>
            <a:endParaRPr b="1" sz="2800" lang="en-GB">
              <a:solidFill>
                <a:srgbClr val="BF0000"/>
              </a:solidFill>
            </a:endParaRPr>
          </a:p>
        </p:txBody>
      </p:sp>
      <p:sp>
        <p:nvSpPr>
          <p:cNvPr id="1048604" name=""/>
          <p:cNvSpPr/>
          <p:nvPr/>
        </p:nvSpPr>
        <p:spPr>
          <a:xfrm>
            <a:off x="3048000" y="-2407571"/>
            <a:ext cx="3048000" cy="925134"/>
          </a:xfrm>
          <a:prstGeom prst="wedgeRoundRectCallout"/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p>
            <a:pPr algn="ctr"/>
            <a:endParaRPr lang="en-GB"/>
          </a:p>
        </p:txBody>
      </p:sp>
      <p:sp>
        <p:nvSpPr>
          <p:cNvPr id="1048605" name=""/>
          <p:cNvSpPr/>
          <p:nvPr/>
        </p:nvSpPr>
        <p:spPr>
          <a:xfrm>
            <a:off x="4125595" y="416232"/>
            <a:ext cx="3048000" cy="2133600"/>
          </a:xfrm>
          <a:prstGeom prst="wedgeEllipseCallout"/>
          <a:gradFill rotWithShape="1"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  <a:ln w="63500">
            <a:solidFill>
              <a:srgbClr val="92D04F"/>
            </a:solidFill>
          </a:ln>
        </p:spPr>
        <p:txBody>
          <a:bodyPr anchor="ctr"/>
          <a:p>
            <a:pPr algn="ctr"/>
            <a:r>
              <a:rPr altLang="en-US" b="1" lang="en-GB"/>
              <a:t>আ</a:t>
            </a:r>
            <a:r>
              <a:rPr altLang="en-US" b="1" lang="en-GB"/>
              <a:t>ত</a:t>
            </a:r>
            <a:r>
              <a:rPr altLang="en-US" b="1" lang="en-GB"/>
              <a:t>ু</a:t>
            </a:r>
            <a:r>
              <a:rPr altLang="en-US" b="1" lang="en-GB"/>
              <a:t>ড়</a:t>
            </a:r>
            <a:r>
              <a:rPr altLang="en-US" b="1" lang="en-US"/>
              <a:t> </a:t>
            </a:r>
            <a:r>
              <a:rPr altLang="en-US" b="1" lang="en-GB"/>
              <a:t>প</a:t>
            </a:r>
            <a:r>
              <a:rPr altLang="en-US" b="1" lang="en-GB"/>
              <a:t>ু</a:t>
            </a:r>
            <a:r>
              <a:rPr altLang="en-US" b="1" lang="en-GB"/>
              <a:t>ক</a:t>
            </a:r>
            <a:r>
              <a:rPr altLang="en-US" b="1" lang="en-GB"/>
              <a:t>ু</a:t>
            </a:r>
            <a:r>
              <a:rPr altLang="en-US" b="1" lang="en-GB"/>
              <a:t>র</a:t>
            </a:r>
            <a:r>
              <a:rPr altLang="en-US" b="1" lang="en-US"/>
              <a:t> </a:t>
            </a:r>
            <a:r>
              <a:rPr altLang="en-US" b="1" lang="en-GB"/>
              <a:t>ক</a:t>
            </a:r>
            <a:r>
              <a:rPr altLang="en-US" b="1" lang="en-GB"/>
              <a:t>ি</a:t>
            </a:r>
            <a:r>
              <a:rPr altLang="en-US" b="1" lang="en-US"/>
              <a:t>?</a:t>
            </a:r>
            <a:endParaRPr b="1"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600">
        <p14:conveyor dir="l"/>
      </p:transition>
    </mc:Choice>
    <mc:Fallback>
      <p:transition spd="slow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 txBox="1"/>
          <p:nvPr/>
        </p:nvSpPr>
        <p:spPr>
          <a:xfrm rot="21064300">
            <a:off x="1160609" y="2029925"/>
            <a:ext cx="4000000" cy="713740"/>
          </a:xfrm>
          <a:prstGeom prst="rect"/>
        </p:spPr>
        <p:txBody>
          <a:bodyPr rtlCol="0" wrap="square">
            <a:spAutoFit/>
          </a:bodyPr>
          <a:p>
            <a:r>
              <a:rPr altLang="en-US" b="1" sz="4200" lang="en-GB">
                <a:solidFill>
                  <a:srgbClr val="BF0000"/>
                </a:solidFill>
              </a:rPr>
              <a:t>নার্স</a:t>
            </a:r>
            <a:r>
              <a:rPr altLang="en-US" b="1" sz="4200" lang="en-GB">
                <a:solidFill>
                  <a:srgbClr val="BF0000"/>
                </a:solidFill>
              </a:rPr>
              <a:t>া</a:t>
            </a:r>
            <a:r>
              <a:rPr altLang="en-US" b="1" sz="4200" lang="en-GB">
                <a:solidFill>
                  <a:srgbClr val="BF0000"/>
                </a:solidFill>
              </a:rPr>
              <a:t>রি</a:t>
            </a:r>
            <a:r>
              <a:rPr altLang="en-US" b="1" sz="4200" lang="en-US">
                <a:solidFill>
                  <a:srgbClr val="BF0000"/>
                </a:solidFill>
              </a:rPr>
              <a:t> </a:t>
            </a:r>
            <a:r>
              <a:rPr altLang="en-US" b="1" sz="4200" lang="en-GB">
                <a:solidFill>
                  <a:srgbClr val="BF0000"/>
                </a:solidFill>
              </a:rPr>
              <a:t>পুকুর</a:t>
            </a:r>
            <a:r>
              <a:rPr altLang="en-US" b="1" sz="4200" lang="en-US">
                <a:solidFill>
                  <a:srgbClr val="BF0000"/>
                </a:solidFill>
              </a:rPr>
              <a:t> </a:t>
            </a:r>
            <a:endParaRPr b="1" sz="4200" lang="en-GB">
              <a:solidFill>
                <a:srgbClr val="BF0000"/>
              </a:solidFill>
            </a:endParaRPr>
          </a:p>
        </p:txBody>
      </p:sp>
      <p:sp>
        <p:nvSpPr>
          <p:cNvPr id="1048607" name=""/>
          <p:cNvSpPr txBox="1"/>
          <p:nvPr/>
        </p:nvSpPr>
        <p:spPr>
          <a:xfrm>
            <a:off x="572958" y="3843346"/>
            <a:ext cx="5487528" cy="17297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altLang="en-US" b="1" sz="3700" lang="en-GB">
                <a:solidFill>
                  <a:srgbClr val="0000FF"/>
                </a:solidFill>
              </a:rPr>
              <a:t>নার্স</a:t>
            </a:r>
            <a:r>
              <a:rPr altLang="en-US" b="1" sz="3700" lang="en-GB">
                <a:solidFill>
                  <a:srgbClr val="0000FF"/>
                </a:solidFill>
              </a:rPr>
              <a:t>া</a:t>
            </a:r>
            <a:r>
              <a:rPr altLang="en-US" b="1" sz="3700" lang="en-GB">
                <a:solidFill>
                  <a:srgbClr val="0000FF"/>
                </a:solidFill>
              </a:rPr>
              <a:t>রি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প</a:t>
            </a:r>
            <a:r>
              <a:rPr altLang="en-US" b="1" sz="3700" lang="en-GB">
                <a:solidFill>
                  <a:srgbClr val="0000FF"/>
                </a:solidFill>
              </a:rPr>
              <a:t>ু</a:t>
            </a:r>
            <a:r>
              <a:rPr altLang="en-US" b="1" sz="3700" lang="en-GB">
                <a:solidFill>
                  <a:srgbClr val="0000FF"/>
                </a:solidFill>
              </a:rPr>
              <a:t>ক</a:t>
            </a:r>
            <a:r>
              <a:rPr altLang="en-US" b="1" sz="3700" lang="en-GB">
                <a:solidFill>
                  <a:srgbClr val="0000FF"/>
                </a:solidFill>
              </a:rPr>
              <a:t>ু</a:t>
            </a:r>
            <a:r>
              <a:rPr altLang="en-US" b="1" sz="3700" lang="en-GB">
                <a:solidFill>
                  <a:srgbClr val="0000FF"/>
                </a:solidFill>
              </a:rPr>
              <a:t>র</a:t>
            </a:r>
            <a:r>
              <a:rPr altLang="en-US" b="1" sz="3700" lang="en-GB">
                <a:solidFill>
                  <a:srgbClr val="0000FF"/>
                </a:solidFill>
              </a:rPr>
              <a:t>ে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র</a:t>
            </a:r>
            <a:r>
              <a:rPr altLang="en-US" b="1" sz="3700" lang="en-GB">
                <a:solidFill>
                  <a:srgbClr val="0000FF"/>
                </a:solidFill>
              </a:rPr>
              <a:t>ে</a:t>
            </a:r>
            <a:r>
              <a:rPr altLang="en-US" b="1" sz="3700" lang="en-GB">
                <a:solidFill>
                  <a:srgbClr val="0000FF"/>
                </a:solidFill>
              </a:rPr>
              <a:t>ন</a:t>
            </a:r>
            <a:r>
              <a:rPr altLang="en-US" b="1" sz="3700" lang="en-GB">
                <a:solidFill>
                  <a:srgbClr val="0000FF"/>
                </a:solidFill>
              </a:rPr>
              <a:t>ু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প</a:t>
            </a:r>
            <a:r>
              <a:rPr altLang="en-US" b="1" sz="3700" lang="en-GB">
                <a:solidFill>
                  <a:srgbClr val="0000FF"/>
                </a:solidFill>
              </a:rPr>
              <a:t>ো</a:t>
            </a:r>
            <a:r>
              <a:rPr altLang="en-US" b="1" sz="3700" lang="en-GB">
                <a:solidFill>
                  <a:srgbClr val="0000FF"/>
                </a:solidFill>
              </a:rPr>
              <a:t>ন</a:t>
            </a:r>
            <a:r>
              <a:rPr altLang="en-US" b="1" sz="3700" lang="en-GB">
                <a:solidFill>
                  <a:srgbClr val="0000FF"/>
                </a:solidFill>
              </a:rPr>
              <a:t>া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থ</a:t>
            </a:r>
            <a:r>
              <a:rPr altLang="en-US" b="1" sz="3700" lang="en-GB">
                <a:solidFill>
                  <a:srgbClr val="0000FF"/>
                </a:solidFill>
              </a:rPr>
              <a:t>ে</a:t>
            </a:r>
            <a:r>
              <a:rPr altLang="en-US" b="1" sz="3700" lang="en-GB">
                <a:solidFill>
                  <a:srgbClr val="0000FF"/>
                </a:solidFill>
              </a:rPr>
              <a:t>ক</a:t>
            </a:r>
            <a:r>
              <a:rPr altLang="en-US" b="1" sz="3700" lang="en-GB">
                <a:solidFill>
                  <a:srgbClr val="0000FF"/>
                </a:solidFill>
              </a:rPr>
              <a:t>ে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আঙ</a:t>
            </a:r>
            <a:r>
              <a:rPr altLang="en-US" b="1" sz="3700" lang="en-GB">
                <a:solidFill>
                  <a:srgbClr val="0000FF"/>
                </a:solidFill>
              </a:rPr>
              <a:t>ু</a:t>
            </a:r>
            <a:r>
              <a:rPr altLang="en-US" b="1" sz="3700" lang="en-GB">
                <a:solidFill>
                  <a:srgbClr val="0000FF"/>
                </a:solidFill>
              </a:rPr>
              <a:t>ল</a:t>
            </a:r>
            <a:r>
              <a:rPr altLang="en-US" b="1" sz="3700" lang="en-GB">
                <a:solidFill>
                  <a:srgbClr val="0000FF"/>
                </a:solidFill>
              </a:rPr>
              <a:t>ে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প</a:t>
            </a:r>
            <a:r>
              <a:rPr altLang="en-US" b="1" sz="3700" lang="en-GB">
                <a:solidFill>
                  <a:srgbClr val="0000FF"/>
                </a:solidFill>
              </a:rPr>
              <a:t>ো</a:t>
            </a:r>
            <a:r>
              <a:rPr altLang="en-US" b="1" sz="3700" lang="en-GB">
                <a:solidFill>
                  <a:srgbClr val="0000FF"/>
                </a:solidFill>
              </a:rPr>
              <a:t>ন</a:t>
            </a:r>
            <a:r>
              <a:rPr altLang="en-US" b="1" sz="3700" lang="en-GB">
                <a:solidFill>
                  <a:srgbClr val="0000FF"/>
                </a:solidFill>
              </a:rPr>
              <a:t>া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ল</a:t>
            </a:r>
            <a:r>
              <a:rPr altLang="en-US" b="1" sz="3700" lang="en-GB">
                <a:solidFill>
                  <a:srgbClr val="0000FF"/>
                </a:solidFill>
              </a:rPr>
              <a:t>া</a:t>
            </a:r>
            <a:r>
              <a:rPr altLang="en-US" b="1" sz="3700" lang="en-GB">
                <a:solidFill>
                  <a:srgbClr val="0000FF"/>
                </a:solidFill>
              </a:rPr>
              <a:t>ল</a:t>
            </a:r>
            <a:r>
              <a:rPr altLang="en-US" b="1" sz="3700" lang="en-GB">
                <a:solidFill>
                  <a:srgbClr val="0000FF"/>
                </a:solidFill>
              </a:rPr>
              <a:t>ন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পালন</a:t>
            </a:r>
            <a:r>
              <a:rPr altLang="en-US" b="1" sz="3700" lang="en-US">
                <a:solidFill>
                  <a:srgbClr val="0000FF"/>
                </a:solidFill>
              </a:rPr>
              <a:t> </a:t>
            </a:r>
            <a:r>
              <a:rPr altLang="en-US" b="1" sz="3700" lang="en-GB">
                <a:solidFill>
                  <a:srgbClr val="0000FF"/>
                </a:solidFill>
              </a:rPr>
              <a:t>করে</a:t>
            </a:r>
            <a:r>
              <a:rPr altLang="en-US" b="1" sz="3700" lang="en-GB">
                <a:solidFill>
                  <a:srgbClr val="0000FF"/>
                </a:solidFill>
              </a:rPr>
              <a:t>। </a:t>
            </a:r>
            <a:endParaRPr b="1" sz="3700" lang="en-GB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invert_l_1500"/>
          </p:ext>
        </p:extLst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4CD68"/>
            </a:gs>
            <a:gs pos="100000">
              <a:srgbClr val="0B6E38"/>
            </a:gs>
          </a:gsLst>
          <a:lin ang="5400000" scaled="0"/>
        </a:gradFill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1277509" y="701178"/>
            <a:ext cx="5305845" cy="650240"/>
          </a:xfrm>
          <a:prstGeom prst="rect"/>
          <a:ln w="63500">
            <a:solidFill>
              <a:srgbClr val="002060"/>
            </a:solidFill>
            <a:prstDash val="solid"/>
          </a:ln>
        </p:spPr>
        <p:txBody>
          <a:bodyPr rtlCol="0" wrap="square">
            <a:spAutoFit/>
          </a:bodyPr>
          <a:p>
            <a:r>
              <a:rPr altLang="en-US" b="1" sz="3800" lang="en-GB">
                <a:solidFill>
                  <a:srgbClr val="BF0000"/>
                </a:solidFill>
              </a:rPr>
              <a:t>ম</a:t>
            </a:r>
            <a:r>
              <a:rPr altLang="en-US" b="1" sz="3800" lang="en-GB">
                <a:solidFill>
                  <a:srgbClr val="BF0000"/>
                </a:solidFill>
              </a:rPr>
              <a:t>জ</a:t>
            </a:r>
            <a:r>
              <a:rPr altLang="en-US" b="1" sz="3800" lang="en-GB">
                <a:solidFill>
                  <a:srgbClr val="BF0000"/>
                </a:solidFill>
              </a:rPr>
              <a:t>ু</a:t>
            </a:r>
            <a:r>
              <a:rPr altLang="en-US" b="1" sz="3800" lang="en-GB">
                <a:solidFill>
                  <a:srgbClr val="BF0000"/>
                </a:solidFill>
              </a:rPr>
              <a:t>দ</a:t>
            </a:r>
            <a:r>
              <a:rPr altLang="en-US" b="1" sz="3800" lang="en-US">
                <a:solidFill>
                  <a:srgbClr val="BF0000"/>
                </a:solidFill>
              </a:rPr>
              <a:t> </a:t>
            </a:r>
            <a:r>
              <a:rPr altLang="en-US" b="1" sz="3800" lang="en-GB">
                <a:solidFill>
                  <a:srgbClr val="BF0000"/>
                </a:solidFill>
              </a:rPr>
              <a:t>প</a:t>
            </a:r>
            <a:r>
              <a:rPr altLang="en-US" b="1" sz="3800" lang="en-GB">
                <a:solidFill>
                  <a:srgbClr val="BF0000"/>
                </a:solidFill>
              </a:rPr>
              <a:t>ু</a:t>
            </a:r>
            <a:r>
              <a:rPr altLang="en-US" b="1" sz="3800" lang="en-GB">
                <a:solidFill>
                  <a:srgbClr val="BF0000"/>
                </a:solidFill>
              </a:rPr>
              <a:t>ক</a:t>
            </a:r>
            <a:r>
              <a:rPr altLang="en-US" b="1" sz="3800" lang="en-GB">
                <a:solidFill>
                  <a:srgbClr val="BF0000"/>
                </a:solidFill>
              </a:rPr>
              <a:t>ু</a:t>
            </a:r>
            <a:r>
              <a:rPr altLang="en-US" b="1" sz="3800" lang="en-GB">
                <a:solidFill>
                  <a:srgbClr val="BF0000"/>
                </a:solidFill>
              </a:rPr>
              <a:t>র</a:t>
            </a:r>
            <a:r>
              <a:rPr altLang="en-US" b="1" sz="3800" lang="en-US">
                <a:solidFill>
                  <a:srgbClr val="BF0000"/>
                </a:solidFill>
              </a:rPr>
              <a:t> </a:t>
            </a:r>
            <a:r>
              <a:rPr altLang="en-US" b="1" sz="3800" lang="en-GB">
                <a:solidFill>
                  <a:srgbClr val="BF0000"/>
                </a:solidFill>
              </a:rPr>
              <a:t>ব</a:t>
            </a:r>
            <a:r>
              <a:rPr altLang="en-US" b="1" sz="3800" lang="en-GB">
                <a:solidFill>
                  <a:srgbClr val="BF0000"/>
                </a:solidFill>
              </a:rPr>
              <a:t>া</a:t>
            </a:r>
            <a:r>
              <a:rPr altLang="en-US" b="1" sz="3800" lang="en-US">
                <a:solidFill>
                  <a:srgbClr val="BF0000"/>
                </a:solidFill>
              </a:rPr>
              <a:t> </a:t>
            </a:r>
            <a:r>
              <a:rPr altLang="en-US" b="1" sz="3800" lang="en-GB">
                <a:solidFill>
                  <a:srgbClr val="BF0000"/>
                </a:solidFill>
              </a:rPr>
              <a:t>ল</a:t>
            </a:r>
            <a:r>
              <a:rPr altLang="en-US" b="1" sz="3800" lang="en-GB">
                <a:solidFill>
                  <a:srgbClr val="BF0000"/>
                </a:solidFill>
              </a:rPr>
              <a:t>া</a:t>
            </a:r>
            <a:r>
              <a:rPr altLang="en-US" b="1" sz="3800" lang="en-GB">
                <a:solidFill>
                  <a:srgbClr val="BF0000"/>
                </a:solidFill>
              </a:rPr>
              <a:t>ল</a:t>
            </a:r>
            <a:r>
              <a:rPr altLang="en-US" b="1" sz="3800" lang="en-GB">
                <a:solidFill>
                  <a:srgbClr val="BF0000"/>
                </a:solidFill>
              </a:rPr>
              <a:t>ন</a:t>
            </a:r>
            <a:r>
              <a:rPr altLang="en-US" b="1" sz="3800" lang="en-US">
                <a:solidFill>
                  <a:srgbClr val="BF0000"/>
                </a:solidFill>
              </a:rPr>
              <a:t> </a:t>
            </a:r>
            <a:r>
              <a:rPr altLang="en-US" b="1" sz="3800" lang="en-GB">
                <a:solidFill>
                  <a:srgbClr val="BF0000"/>
                </a:solidFill>
              </a:rPr>
              <a:t>প</a:t>
            </a:r>
            <a:r>
              <a:rPr altLang="en-US" b="1" sz="3800" lang="en-GB">
                <a:solidFill>
                  <a:srgbClr val="BF0000"/>
                </a:solidFill>
              </a:rPr>
              <a:t>ু</a:t>
            </a:r>
            <a:r>
              <a:rPr altLang="en-US" b="1" sz="3800" lang="en-GB">
                <a:solidFill>
                  <a:srgbClr val="BF0000"/>
                </a:solidFill>
              </a:rPr>
              <a:t>ক</a:t>
            </a:r>
            <a:r>
              <a:rPr altLang="en-US" b="1" sz="3800" lang="en-GB">
                <a:solidFill>
                  <a:srgbClr val="BF0000"/>
                </a:solidFill>
              </a:rPr>
              <a:t>ু</a:t>
            </a:r>
            <a:r>
              <a:rPr altLang="en-US" b="1" sz="3800" lang="en-GB">
                <a:solidFill>
                  <a:srgbClr val="BF0000"/>
                </a:solidFill>
              </a:rPr>
              <a:t>র</a:t>
            </a:r>
            <a:endParaRPr sz="2800" lang="en-GB">
              <a:solidFill>
                <a:srgbClr val="000000"/>
              </a:solidFill>
            </a:endParaRPr>
          </a:p>
        </p:txBody>
      </p:sp>
      <p:sp>
        <p:nvSpPr>
          <p:cNvPr id="1048609" name=""/>
          <p:cNvSpPr txBox="1"/>
          <p:nvPr/>
        </p:nvSpPr>
        <p:spPr>
          <a:xfrm>
            <a:off x="2572000" y="3219450"/>
            <a:ext cx="4000000" cy="2694940"/>
          </a:xfrm>
          <a:prstGeom prst="rect"/>
        </p:spPr>
        <p:txBody>
          <a:bodyPr rtlCol="0" wrap="square">
            <a:spAutoFit/>
          </a:bodyPr>
          <a:p>
            <a:r>
              <a:rPr altLang="en-US" b="1" sz="3500" lang="en-GB">
                <a:solidFill>
                  <a:srgbClr val="FFC000"/>
                </a:solidFill>
              </a:rPr>
              <a:t>এ</a:t>
            </a:r>
            <a:r>
              <a:rPr altLang="en-US" b="1" sz="3500" lang="en-GB">
                <a:solidFill>
                  <a:srgbClr val="FFC000"/>
                </a:solidFill>
              </a:rPr>
              <a:t>ই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প</a:t>
            </a:r>
            <a:r>
              <a:rPr altLang="en-US" b="1" sz="3500" lang="en-GB">
                <a:solidFill>
                  <a:srgbClr val="FFC000"/>
                </a:solidFill>
              </a:rPr>
              <a:t>ু</a:t>
            </a:r>
            <a:r>
              <a:rPr altLang="en-US" b="1" sz="3500" lang="en-GB">
                <a:solidFill>
                  <a:srgbClr val="FFC000"/>
                </a:solidFill>
              </a:rPr>
              <a:t>ক</a:t>
            </a:r>
            <a:r>
              <a:rPr altLang="en-US" b="1" sz="3500" lang="en-GB">
                <a:solidFill>
                  <a:srgbClr val="FFC000"/>
                </a:solidFill>
              </a:rPr>
              <a:t>ু</a:t>
            </a:r>
            <a:r>
              <a:rPr altLang="en-US" b="1" sz="3500" lang="en-GB">
                <a:solidFill>
                  <a:srgbClr val="FFC000"/>
                </a:solidFill>
              </a:rPr>
              <a:t>র</a:t>
            </a:r>
            <a:r>
              <a:rPr altLang="en-US" b="1" sz="3500" lang="en-GB">
                <a:solidFill>
                  <a:srgbClr val="FFC000"/>
                </a:solidFill>
              </a:rPr>
              <a:t>ে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সাধ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GB">
                <a:solidFill>
                  <a:srgbClr val="FFC000"/>
                </a:solidFill>
              </a:rPr>
              <a:t>র</a:t>
            </a:r>
            <a:r>
              <a:rPr altLang="en-US" b="1" sz="3500" lang="en-GB">
                <a:solidFill>
                  <a:srgbClr val="FFC000"/>
                </a:solidFill>
              </a:rPr>
              <a:t>ণত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চ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GB">
                <a:solidFill>
                  <a:srgbClr val="FFC000"/>
                </a:solidFill>
              </a:rPr>
              <a:t>র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প</a:t>
            </a:r>
            <a:r>
              <a:rPr altLang="en-US" b="1" sz="3500" lang="en-GB">
                <a:solidFill>
                  <a:srgbClr val="FFC000"/>
                </a:solidFill>
              </a:rPr>
              <a:t>ো</a:t>
            </a:r>
            <a:r>
              <a:rPr altLang="en-US" b="1" sz="3500" lang="en-GB">
                <a:solidFill>
                  <a:srgbClr val="FFC000"/>
                </a:solidFill>
              </a:rPr>
              <a:t>ন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থ</a:t>
            </a:r>
            <a:r>
              <a:rPr altLang="en-US" b="1" sz="3500" lang="en-GB">
                <a:solidFill>
                  <a:srgbClr val="FFC000"/>
                </a:solidFill>
              </a:rPr>
              <a:t>ে</a:t>
            </a:r>
            <a:r>
              <a:rPr altLang="en-US" b="1" sz="3500" lang="en-GB">
                <a:solidFill>
                  <a:srgbClr val="FFC000"/>
                </a:solidFill>
              </a:rPr>
              <a:t>ক</a:t>
            </a:r>
            <a:r>
              <a:rPr altLang="en-US" b="1" sz="3500" lang="en-GB">
                <a:solidFill>
                  <a:srgbClr val="FFC000"/>
                </a:solidFill>
              </a:rPr>
              <a:t>ে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ব</a:t>
            </a:r>
            <a:r>
              <a:rPr altLang="en-US" b="1" sz="3500" lang="en-GB">
                <a:solidFill>
                  <a:srgbClr val="FFC000"/>
                </a:solidFill>
              </a:rPr>
              <a:t>ড়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মাছ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ব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GB">
                <a:solidFill>
                  <a:srgbClr val="FFC000"/>
                </a:solidFill>
              </a:rPr>
              <a:t>জ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GB">
                <a:solidFill>
                  <a:srgbClr val="FFC000"/>
                </a:solidFill>
              </a:rPr>
              <a:t>র</a:t>
            </a:r>
            <a:r>
              <a:rPr altLang="en-US" b="1" sz="3500" lang="en-GB">
                <a:solidFill>
                  <a:srgbClr val="FFC000"/>
                </a:solidFill>
              </a:rPr>
              <a:t>জ</a:t>
            </a:r>
            <a:r>
              <a:rPr altLang="en-US" b="1" sz="3500" lang="en-GB">
                <a:solidFill>
                  <a:srgbClr val="FFC000"/>
                </a:solidFill>
              </a:rPr>
              <a:t>া</a:t>
            </a:r>
            <a:r>
              <a:rPr altLang="en-US" b="1" sz="3500" lang="en-GB">
                <a:solidFill>
                  <a:srgbClr val="FFC000"/>
                </a:solidFill>
              </a:rPr>
              <a:t>ত</a:t>
            </a:r>
            <a:r>
              <a:rPr altLang="en-US" b="1" sz="3500" lang="en-GB">
                <a:solidFill>
                  <a:srgbClr val="FFC000"/>
                </a:solidFill>
              </a:rPr>
              <a:t>করণ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পর্য</a:t>
            </a:r>
            <a:r>
              <a:rPr altLang="en-US" b="1" sz="3500" lang="en-GB">
                <a:solidFill>
                  <a:srgbClr val="FFC000"/>
                </a:solidFill>
              </a:rPr>
              <a:t>ন্ত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লালন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পালন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করা</a:t>
            </a:r>
            <a:r>
              <a:rPr altLang="en-US" b="1" sz="3500" lang="en-US">
                <a:solidFill>
                  <a:srgbClr val="FFC000"/>
                </a:solidFill>
              </a:rPr>
              <a:t> </a:t>
            </a:r>
            <a:r>
              <a:rPr altLang="en-US" b="1" sz="3500" lang="en-GB">
                <a:solidFill>
                  <a:srgbClr val="FFC000"/>
                </a:solidFill>
              </a:rPr>
              <a:t>হয়</a:t>
            </a:r>
            <a:r>
              <a:rPr altLang="en-US" b="1" sz="3500" lang="en-GB">
                <a:solidFill>
                  <a:srgbClr val="FFC000"/>
                </a:solidFill>
              </a:rPr>
              <a:t>। </a:t>
            </a:r>
            <a:endParaRPr b="1" sz="3500" lang="en-GB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600">
        <p14:prism dir="l" isContent="0" isInverted="1"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 txBox="1"/>
          <p:nvPr/>
        </p:nvSpPr>
        <p:spPr>
          <a:xfrm>
            <a:off x="2157540" y="1252784"/>
            <a:ext cx="4000000" cy="1056640"/>
          </a:xfrm>
          <a:prstGeom prst="rect"/>
          <a:solidFill>
            <a:srgbClr val="92D04F"/>
          </a:solidFill>
          <a:ln w="50800">
            <a:solidFill>
              <a:srgbClr val="6600CC"/>
            </a:solidFill>
            <a:prstDash val="solid"/>
          </a:ln>
        </p:spPr>
        <p:txBody>
          <a:bodyPr rtlCol="0" wrap="square">
            <a:spAutoFit/>
          </a:bodyPr>
          <a:p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প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ক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ুরে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প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ন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ি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র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স্থ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য়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ি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ত্ব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অ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ন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্য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য়ী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প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ক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র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২</a:t>
            </a:r>
            <a:r>
              <a:rPr altLang="en-US" b="1" sz="32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প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্র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ক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200" lang="en-GB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র</a:t>
            </a:r>
            <a:endParaRPr b="1" sz="3200" lang="en-GB" u="none">
              <a:solidFill>
                <a:srgbClr val="BF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611" name=""/>
          <p:cNvSpPr txBox="1"/>
          <p:nvPr/>
        </p:nvSpPr>
        <p:spPr>
          <a:xfrm>
            <a:off x="1030730" y="5205524"/>
            <a:ext cx="4000000" cy="1259840"/>
          </a:xfrm>
          <a:prstGeom prst="rect"/>
          <a:solidFill>
            <a:srgbClr val="FFE100"/>
          </a:solidFill>
        </p:spPr>
        <p:txBody>
          <a:bodyPr rtlCol="0" wrap="square">
            <a:spAutoFit/>
          </a:bodyPr>
          <a:p>
            <a:pPr indent="-571500" marL="571500">
              <a:buFont typeface="Wingdings" charset="2"/>
              <a:buChar char="u"/>
            </a:pPr>
            <a:r>
              <a:rPr altLang="en-US" b="1" sz="3900" lang="en-GB">
                <a:solidFill>
                  <a:srgbClr val="000000"/>
                </a:solidFill>
              </a:rPr>
              <a:t>মৌ</a:t>
            </a:r>
            <a:r>
              <a:rPr altLang="en-US" b="1" sz="3900" lang="en-GB">
                <a:solidFill>
                  <a:srgbClr val="000000"/>
                </a:solidFill>
              </a:rPr>
              <a:t>স</a:t>
            </a:r>
            <a:r>
              <a:rPr altLang="en-US" b="1" sz="3900" lang="en-GB">
                <a:solidFill>
                  <a:srgbClr val="000000"/>
                </a:solidFill>
              </a:rPr>
              <a:t>ুমি</a:t>
            </a:r>
            <a:r>
              <a:rPr altLang="en-US" b="1" sz="3900" lang="en-US">
                <a:solidFill>
                  <a:srgbClr val="000000"/>
                </a:solidFill>
              </a:rPr>
              <a:t> </a:t>
            </a:r>
            <a:r>
              <a:rPr altLang="en-US" b="1" sz="3900" lang="en-GB">
                <a:solidFill>
                  <a:srgbClr val="000000"/>
                </a:solidFill>
              </a:rPr>
              <a:t>প</a:t>
            </a:r>
            <a:r>
              <a:rPr altLang="en-US" b="1" sz="3900" lang="en-GB">
                <a:solidFill>
                  <a:srgbClr val="000000"/>
                </a:solidFill>
              </a:rPr>
              <a:t>ু</a:t>
            </a:r>
            <a:r>
              <a:rPr altLang="en-US" b="1" sz="3900" lang="en-GB">
                <a:solidFill>
                  <a:srgbClr val="000000"/>
                </a:solidFill>
              </a:rPr>
              <a:t>ক</a:t>
            </a:r>
            <a:r>
              <a:rPr altLang="en-US" b="1" sz="3900" lang="en-GB">
                <a:solidFill>
                  <a:srgbClr val="000000"/>
                </a:solidFill>
              </a:rPr>
              <a:t>ু</a:t>
            </a:r>
            <a:r>
              <a:rPr altLang="en-US" b="1" sz="3900" lang="en-GB">
                <a:solidFill>
                  <a:srgbClr val="000000"/>
                </a:solidFill>
              </a:rPr>
              <a:t>র</a:t>
            </a:r>
            <a:endParaRPr b="1" sz="3900" lang="en-GB">
              <a:solidFill>
                <a:srgbClr val="000000"/>
              </a:solidFill>
            </a:endParaRPr>
          </a:p>
          <a:p>
            <a:pPr indent="-571500" marL="571500">
              <a:buFont typeface="Wingdings" charset="2"/>
              <a:buChar char="u"/>
            </a:pPr>
            <a:r>
              <a:rPr altLang="en-US" b="1" sz="3900" lang="en-GB">
                <a:solidFill>
                  <a:srgbClr val="000000"/>
                </a:solidFill>
              </a:rPr>
              <a:t>স্থ</a:t>
            </a:r>
            <a:r>
              <a:rPr altLang="en-US" b="1" sz="3900" lang="en-GB">
                <a:solidFill>
                  <a:srgbClr val="000000"/>
                </a:solidFill>
              </a:rPr>
              <a:t>া</a:t>
            </a:r>
            <a:r>
              <a:rPr altLang="en-US" b="1" sz="3900" lang="en-GB">
                <a:solidFill>
                  <a:srgbClr val="000000"/>
                </a:solidFill>
              </a:rPr>
              <a:t>য়</a:t>
            </a:r>
            <a:r>
              <a:rPr altLang="en-US" b="1" sz="3900" lang="en-GB">
                <a:solidFill>
                  <a:srgbClr val="000000"/>
                </a:solidFill>
              </a:rPr>
              <a:t>ী</a:t>
            </a:r>
            <a:r>
              <a:rPr altLang="en-US" b="1" sz="3900" lang="en-US">
                <a:solidFill>
                  <a:srgbClr val="000000"/>
                </a:solidFill>
              </a:rPr>
              <a:t> </a:t>
            </a:r>
            <a:r>
              <a:rPr altLang="en-US" b="1" sz="3900" lang="en-GB">
                <a:solidFill>
                  <a:srgbClr val="000000"/>
                </a:solidFill>
              </a:rPr>
              <a:t>প</a:t>
            </a:r>
            <a:r>
              <a:rPr altLang="en-US" b="1" sz="3900" lang="en-GB">
                <a:solidFill>
                  <a:srgbClr val="000000"/>
                </a:solidFill>
              </a:rPr>
              <a:t>ু</a:t>
            </a:r>
            <a:r>
              <a:rPr altLang="en-US" b="1" sz="3900" lang="en-GB">
                <a:solidFill>
                  <a:srgbClr val="000000"/>
                </a:solidFill>
              </a:rPr>
              <a:t>ক</a:t>
            </a:r>
            <a:r>
              <a:rPr altLang="en-US" b="1" sz="3900" lang="en-GB">
                <a:solidFill>
                  <a:srgbClr val="000000"/>
                </a:solidFill>
              </a:rPr>
              <a:t>ু</a:t>
            </a:r>
            <a:r>
              <a:rPr altLang="en-US" b="1" sz="3900" lang="en-GB">
                <a:solidFill>
                  <a:srgbClr val="000000"/>
                </a:solidFill>
              </a:rPr>
              <a:t>র</a:t>
            </a:r>
            <a:endParaRPr b="1" sz="39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0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E4444"/>
            </a:gs>
            <a:gs pos="100000">
              <a:srgbClr val="832B2B"/>
            </a:gs>
          </a:gsLst>
          <a:lin ang="5400000" scaled="0"/>
        </a:gra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/>
          <p:nvPr/>
        </p:nvSpPr>
        <p:spPr>
          <a:xfrm>
            <a:off x="833234" y="856972"/>
            <a:ext cx="5848178" cy="1560061"/>
          </a:xfrm>
          <a:prstGeom prst="roundRect"/>
          <a:solidFill>
            <a:srgbClr val="92D04F"/>
          </a:solidFill>
          <a:ln w="38100">
            <a:solidFill>
              <a:srgbClr val="D04617"/>
            </a:solidFill>
          </a:ln>
        </p:spPr>
        <p:txBody>
          <a:bodyPr anchor="ctr"/>
          <a:p>
            <a:pPr algn="ctr"/>
            <a:r>
              <a:rPr altLang="en-US" sz="3300" lang="en-GB">
                <a:solidFill>
                  <a:srgbClr val="BF0000"/>
                </a:solidFill>
              </a:rPr>
              <a:t>য</a:t>
            </a:r>
            <a:r>
              <a:rPr altLang="en-US" sz="3300" lang="en-GB">
                <a:solidFill>
                  <a:srgbClr val="BF0000"/>
                </a:solidFill>
              </a:rPr>
              <a:t>ে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প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ক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র</a:t>
            </a:r>
            <a:r>
              <a:rPr altLang="en-US" sz="3300" lang="en-GB">
                <a:solidFill>
                  <a:srgbClr val="BF0000"/>
                </a:solidFill>
              </a:rPr>
              <a:t>ে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বছ</a:t>
            </a:r>
            <a:r>
              <a:rPr altLang="en-US" sz="3300" lang="en-GB">
                <a:solidFill>
                  <a:srgbClr val="BF0000"/>
                </a:solidFill>
              </a:rPr>
              <a:t>র</a:t>
            </a:r>
            <a:r>
              <a:rPr altLang="en-US" sz="3300" lang="en-GB">
                <a:solidFill>
                  <a:srgbClr val="BF0000"/>
                </a:solidFill>
              </a:rPr>
              <a:t>ে</a:t>
            </a:r>
            <a:r>
              <a:rPr altLang="en-US" sz="3300" lang="en-GB">
                <a:solidFill>
                  <a:srgbClr val="BF0000"/>
                </a:solidFill>
              </a:rPr>
              <a:t>র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এ</a:t>
            </a:r>
            <a:r>
              <a:rPr altLang="en-US" sz="3300" lang="en-GB">
                <a:solidFill>
                  <a:srgbClr val="BF0000"/>
                </a:solidFill>
              </a:rPr>
              <a:t>ক</a:t>
            </a:r>
            <a:r>
              <a:rPr altLang="en-US" sz="3300" lang="en-GB">
                <a:solidFill>
                  <a:srgbClr val="BF0000"/>
                </a:solidFill>
              </a:rPr>
              <a:t>টি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নির্দ</a:t>
            </a:r>
            <a:r>
              <a:rPr altLang="en-US" sz="3300" lang="en-GB">
                <a:solidFill>
                  <a:srgbClr val="BF0000"/>
                </a:solidFill>
              </a:rPr>
              <a:t>ি</a:t>
            </a:r>
            <a:r>
              <a:rPr altLang="en-US" sz="3300" lang="en-GB">
                <a:solidFill>
                  <a:srgbClr val="BF0000"/>
                </a:solidFill>
              </a:rPr>
              <a:t>ষ্ট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সময়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প</a:t>
            </a:r>
            <a:r>
              <a:rPr altLang="en-US" sz="3300" lang="en-GB">
                <a:solidFill>
                  <a:srgbClr val="BF0000"/>
                </a:solidFill>
              </a:rPr>
              <a:t>া</a:t>
            </a:r>
            <a:r>
              <a:rPr altLang="en-US" sz="3300" lang="en-GB">
                <a:solidFill>
                  <a:srgbClr val="BF0000"/>
                </a:solidFill>
              </a:rPr>
              <a:t>ন</a:t>
            </a:r>
            <a:r>
              <a:rPr altLang="en-US" sz="3300" lang="en-GB">
                <a:solidFill>
                  <a:srgbClr val="BF0000"/>
                </a:solidFill>
              </a:rPr>
              <a:t>ি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থ</a:t>
            </a:r>
            <a:r>
              <a:rPr altLang="en-US" sz="3300" lang="en-GB">
                <a:solidFill>
                  <a:srgbClr val="BF0000"/>
                </a:solidFill>
              </a:rPr>
              <a:t>া</a:t>
            </a:r>
            <a:r>
              <a:rPr altLang="en-US" sz="3300" lang="en-GB">
                <a:solidFill>
                  <a:srgbClr val="BF0000"/>
                </a:solidFill>
              </a:rPr>
              <a:t>ক</a:t>
            </a:r>
            <a:r>
              <a:rPr altLang="en-US" sz="3300" lang="en-GB">
                <a:solidFill>
                  <a:srgbClr val="BF0000"/>
                </a:solidFill>
              </a:rPr>
              <a:t>ে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স</a:t>
            </a:r>
            <a:r>
              <a:rPr altLang="en-US" sz="3300" lang="en-GB">
                <a:solidFill>
                  <a:srgbClr val="BF0000"/>
                </a:solidFill>
              </a:rPr>
              <a:t>েই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প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ক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র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মৌ</a:t>
            </a:r>
            <a:r>
              <a:rPr altLang="en-US" sz="3300" lang="en-GB">
                <a:solidFill>
                  <a:srgbClr val="BF0000"/>
                </a:solidFill>
              </a:rPr>
              <a:t>স</a:t>
            </a:r>
            <a:r>
              <a:rPr altLang="en-US" sz="3300" lang="en-GB">
                <a:solidFill>
                  <a:srgbClr val="BF0000"/>
                </a:solidFill>
              </a:rPr>
              <a:t>ুমি</a:t>
            </a:r>
            <a:r>
              <a:rPr altLang="en-US" sz="3300" lang="en-US">
                <a:solidFill>
                  <a:srgbClr val="BF0000"/>
                </a:solidFill>
              </a:rPr>
              <a:t> </a:t>
            </a:r>
            <a:r>
              <a:rPr altLang="en-US" sz="3300" lang="en-GB">
                <a:solidFill>
                  <a:srgbClr val="BF0000"/>
                </a:solidFill>
              </a:rPr>
              <a:t>প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ক</a:t>
            </a:r>
            <a:r>
              <a:rPr altLang="en-US" sz="3300" lang="en-GB">
                <a:solidFill>
                  <a:srgbClr val="BF0000"/>
                </a:solidFill>
              </a:rPr>
              <a:t>ু</a:t>
            </a:r>
            <a:r>
              <a:rPr altLang="en-US" sz="3300" lang="en-GB">
                <a:solidFill>
                  <a:srgbClr val="BF0000"/>
                </a:solidFill>
              </a:rPr>
              <a:t>র</a:t>
            </a:r>
            <a:endParaRPr lang="en-GB"/>
          </a:p>
        </p:txBody>
      </p:sp>
      <p:sp>
        <p:nvSpPr>
          <p:cNvPr id="1048613" name=""/>
          <p:cNvSpPr/>
          <p:nvPr/>
        </p:nvSpPr>
        <p:spPr>
          <a:xfrm>
            <a:off x="635933" y="3972311"/>
            <a:ext cx="5848178" cy="1560061"/>
          </a:xfrm>
          <a:prstGeom prst="roundRect"/>
          <a:solidFill>
            <a:srgbClr val="02A5E3"/>
          </a:solidFill>
          <a:ln w="38100">
            <a:solidFill>
              <a:srgbClr val="D04617"/>
            </a:solidFill>
          </a:ln>
        </p:spPr>
        <p:txBody>
          <a:bodyPr anchor="ctr"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য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র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বছ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র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ে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র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স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া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র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া</a:t>
            </a:r>
            <a:r>
              <a:rPr altLang="en-US" sz="3300" lang="en-US">
                <a:solidFill>
                  <a:srgbClr val="000080"/>
                </a:solidFill>
                <a:latin typeface="Arial"/>
                <a:cs typeface="Times New Roman"/>
              </a:rPr>
              <a:t> 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বছ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র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া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ন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ি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থ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া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ে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স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েই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র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স্থ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া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য়</a:t>
            </a:r>
            <a:r>
              <a:rPr altLang="en-US" sz="3300" lang="en-GB">
                <a:solidFill>
                  <a:srgbClr val="000080"/>
                </a:solidFill>
                <a:latin typeface="Arial"/>
                <a:cs typeface="Times New Roman"/>
              </a:rPr>
              <a:t>ী</a:t>
            </a:r>
            <a:r>
              <a:rPr altLang="en-US" sz="3300" lang="en-US">
                <a:solidFill>
                  <a:srgbClr val="000080"/>
                </a:solidFill>
                <a:latin typeface="Arial"/>
              </a:rPr>
              <a:t> 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প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ক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ু</a:t>
            </a:r>
            <a:r>
              <a:rPr altLang="en-US" sz="3300" lang="en-GB">
                <a:solidFill>
                  <a:srgbClr val="000080"/>
                </a:solidFill>
                <a:cs typeface="Times New Roman"/>
              </a:rPr>
              <a:t>র</a:t>
            </a:r>
            <a:endParaRPr lang="en-GB">
              <a:solidFill>
                <a:srgbClr val="00008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CD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 txBox="1"/>
          <p:nvPr/>
        </p:nvSpPr>
        <p:spPr>
          <a:xfrm>
            <a:off x="2720945" y="1162212"/>
            <a:ext cx="2368068" cy="624840"/>
          </a:xfrm>
          <a:prstGeom prst="rect"/>
        </p:spPr>
        <p:txBody>
          <a:bodyPr rtlCol="0" wrap="square">
            <a:spAutoFit/>
          </a:bodyPr>
          <a:p>
            <a:r>
              <a:rPr altLang="en-US" b="1" sz="3600" lang="en-GB">
                <a:solidFill>
                  <a:srgbClr val="BF0000"/>
                </a:solidFill>
              </a:rPr>
              <a:t>ধ</a:t>
            </a:r>
            <a:r>
              <a:rPr altLang="en-US" b="1" sz="3600" lang="en-GB">
                <a:solidFill>
                  <a:srgbClr val="BF0000"/>
                </a:solidFill>
              </a:rPr>
              <a:t>ন</a:t>
            </a:r>
            <a:r>
              <a:rPr altLang="en-US" b="1" sz="3600" lang="en-GB">
                <a:solidFill>
                  <a:srgbClr val="BF0000"/>
                </a:solidFill>
              </a:rPr>
              <a:t>্য</a:t>
            </a:r>
            <a:r>
              <a:rPr altLang="en-US" b="1" sz="3600" lang="en-GB">
                <a:solidFill>
                  <a:srgbClr val="BF0000"/>
                </a:solidFill>
              </a:rPr>
              <a:t>ব</a:t>
            </a:r>
            <a:r>
              <a:rPr altLang="en-US" b="1" sz="3600" lang="en-GB">
                <a:solidFill>
                  <a:srgbClr val="BF0000"/>
                </a:solidFill>
              </a:rPr>
              <a:t>া</a:t>
            </a:r>
            <a:r>
              <a:rPr altLang="en-US" b="1" sz="3600" lang="en-GB">
                <a:solidFill>
                  <a:srgbClr val="BF0000"/>
                </a:solidFill>
              </a:rPr>
              <a:t>দ</a:t>
            </a:r>
            <a:r>
              <a:rPr altLang="en-US" b="1" sz="3600" lang="en-GB">
                <a:solidFill>
                  <a:srgbClr val="BF0000"/>
                </a:solidFill>
              </a:rPr>
              <a:t>া</a:t>
            </a:r>
            <a:r>
              <a:rPr altLang="en-US" b="1" sz="3600" lang="en-GB">
                <a:solidFill>
                  <a:srgbClr val="BF0000"/>
                </a:solidFill>
              </a:rPr>
              <a:t>ন</a:t>
            </a:r>
            <a:r>
              <a:rPr altLang="en-US" b="1" sz="3600" lang="en-GB">
                <a:solidFill>
                  <a:srgbClr val="BF0000"/>
                </a:solidFill>
              </a:rPr>
              <a:t>্ত</a:t>
            </a:r>
            <a:r>
              <a:rPr altLang="en-US" b="1" sz="3600" lang="en-GB">
                <a:solidFill>
                  <a:srgbClr val="BF0000"/>
                </a:solidFill>
              </a:rPr>
              <a:t>ে</a:t>
            </a:r>
            <a:endParaRPr b="1" sz="3600" lang="en-GB">
              <a:solidFill>
                <a:srgbClr val="BF0000"/>
              </a:solidFill>
            </a:endParaRPr>
          </a:p>
        </p:txBody>
      </p:sp>
      <p:sp>
        <p:nvSpPr>
          <p:cNvPr id="1048615" name=""/>
          <p:cNvSpPr/>
          <p:nvPr/>
        </p:nvSpPr>
        <p:spPr>
          <a:xfrm>
            <a:off x="250400" y="2855987"/>
            <a:ext cx="8332352" cy="1146026"/>
          </a:xfrm>
          <a:prstGeom prst="cube"/>
          <a:solidFill>
            <a:srgbClr val="FFE100"/>
          </a:solidFill>
          <a:ln w="50800">
            <a:solidFill>
              <a:srgbClr val="666666"/>
            </a:solidFill>
          </a:ln>
        </p:spPr>
        <p:txBody>
          <a:bodyPr anchor="ctr"/>
          <a:p>
            <a:pPr algn="ctr"/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ম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ো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ঃ</a:t>
            </a:r>
            <a:r>
              <a:rPr altLang="en-US" b="1" sz="3000" lang="en-US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জ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হ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ন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ু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র</a:t>
            </a:r>
            <a:r>
              <a:rPr altLang="en-US" b="1" sz="3000" lang="en-US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ই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স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ল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া</a:t>
            </a:r>
            <a:r>
              <a:rPr altLang="en-US" b="1" sz="3000" lang="en-GB">
                <a:solidFill>
                  <a:srgbClr val="02A5E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ম</a:t>
            </a:r>
            <a:endParaRPr lang="en-GB"/>
          </a:p>
        </p:txBody>
      </p:sp>
      <p:sp>
        <p:nvSpPr>
          <p:cNvPr id="1048616" name=""/>
          <p:cNvSpPr txBox="1"/>
          <p:nvPr/>
        </p:nvSpPr>
        <p:spPr>
          <a:xfrm>
            <a:off x="5144000" y="5801939"/>
            <a:ext cx="4000000" cy="929639"/>
          </a:xfrm>
          <a:prstGeom prst="rect"/>
          <a:solidFill>
            <a:srgbClr val="92D04F"/>
          </a:solidFill>
          <a:ln w="38100">
            <a:solidFill>
              <a:srgbClr val="000000"/>
            </a:solidFill>
            <a:prstDash val="solid"/>
          </a:ln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-</a:t>
            </a:r>
            <a:r>
              <a:rPr sz="2800" lang="en-US">
                <a:solidFill>
                  <a:srgbClr val="000000"/>
                </a:solidFill>
              </a:rPr>
              <a:t>mail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: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z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7</a:t>
            </a:r>
            <a:r>
              <a:rPr sz="2800" lang="en-US">
                <a:solidFill>
                  <a:srgbClr val="000000"/>
                </a:solidFill>
              </a:rPr>
              <a:t>@gmail</a:t>
            </a:r>
            <a:r>
              <a:rPr sz="2800" lang="en-US">
                <a:solidFill>
                  <a:srgbClr val="000000"/>
                </a:solidFill>
              </a:rPr>
              <a:t>.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m</a:t>
            </a:r>
            <a:endParaRPr sz="2800" lang="en-GB">
              <a:solidFill>
                <a:srgbClr val="000000"/>
              </a:solidFill>
            </a:endParaRPr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78028" y="4334973"/>
            <a:ext cx="2965971" cy="252302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airplane" invX="0"/>
      </p:transition>
    </mc:Choice>
    <mc:Fallback>
      <p:transition spd="slow">
        <p:fade/>
      </p:transition>
    </mc:Fallback>
  </mc:AlternateContent>
  <p:timing/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SM-A055F</dc:creator>
  <dcterms:created xsi:type="dcterms:W3CDTF">2015-05-11T09:30:45Z</dcterms:created>
  <dcterms:modified xsi:type="dcterms:W3CDTF">2026-07-03T09:09:58Z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897b12c0f4ca4b098915dd91bbd29efb_21</vt:lpwstr>
  </property>
</Properties>
</file>