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59" r:id="rId3"/>
    <p:sldId id="275" r:id="rId4"/>
    <p:sldId id="256" r:id="rId5"/>
    <p:sldId id="269" r:id="rId6"/>
    <p:sldId id="260" r:id="rId7"/>
    <p:sldId id="262" r:id="rId8"/>
    <p:sldId id="258" r:id="rId9"/>
    <p:sldId id="266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EAC2F-5C2A-4DCD-899F-D6CAAC2033BA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870A7-7ED4-4943-87BA-3E1F05FD7F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2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870A7-7ED4-4943-87BA-3E1F05FD7F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974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48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12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90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3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88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6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919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46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77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5FDEA-65A7-4C4F-BEE2-B4AEA37EFDA0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13179-91C2-4866-BE67-4FE164E32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9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66800"/>
            <a:ext cx="4267200" cy="3352800"/>
          </a:xfrm>
          <a:prstGeom prst="ellipse">
            <a:avLst/>
          </a:prstGeom>
          <a:ln w="285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609600" y="76200"/>
            <a:ext cx="83058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Teacher’s Identity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4567297"/>
            <a:ext cx="6248399" cy="206210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Subarna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Sarker</a:t>
            </a:r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Saduria.Govt.Primary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School.</a:t>
            </a:r>
          </a:p>
          <a:p>
            <a:pPr algn="ctr"/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Hakimpur,Dinajpur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40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76200"/>
            <a:ext cx="83058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 Identity</a:t>
            </a:r>
            <a:endParaRPr lang="en-US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31441"/>
            <a:ext cx="4267200" cy="47169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381000" y="2779455"/>
            <a:ext cx="4114800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Subject-English</a:t>
            </a:r>
          </a:p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Unit- 7</a:t>
            </a:r>
          </a:p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Lesson-34</a:t>
            </a:r>
          </a:p>
          <a:p>
            <a:pPr algn="ctr"/>
            <a:endParaRPr lang="en-US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42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2743200" cy="3429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1524000"/>
            <a:ext cx="2709863" cy="34172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229" y="1524000"/>
            <a:ext cx="2743199" cy="3429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1249458" y="304800"/>
            <a:ext cx="6645089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Lets see </a:t>
            </a:r>
            <a:r>
              <a:rPr lang="en-US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some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pictures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5505271"/>
            <a:ext cx="7063629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marL="685800" indent="-685800" algn="ctr">
              <a:buFont typeface="Wingdings" pitchFamily="2" charset="2"/>
              <a:buChar char="q"/>
            </a:pP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do you see in the pictures?</a:t>
            </a:r>
          </a:p>
          <a:p>
            <a:pPr marL="685800" indent="-685800" algn="ctr">
              <a:buFont typeface="Wingdings" pitchFamily="2" charset="2"/>
              <a:buChar char="q"/>
            </a:pPr>
            <a:r>
              <a:rPr lang="en-US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Where does the Royal Bengal Tiger live?</a:t>
            </a:r>
          </a:p>
          <a:p>
            <a:pPr marL="685800" indent="-685800" algn="ctr">
              <a:buFont typeface="Wingdings" pitchFamily="2" charset="2"/>
              <a:buChar char="q"/>
            </a:pPr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Have you ever visited a forest?</a:t>
            </a:r>
            <a:endParaRPr lang="en-US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04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138"/>
            <a:ext cx="9144000" cy="61037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1724374" y="1438870"/>
            <a:ext cx="5590826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Lesson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Decleration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2967335"/>
            <a:ext cx="51816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Now we are going to read a passage about-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098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3330"/>
            <a:ext cx="9144000" cy="593466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“The </a:t>
            </a:r>
            <a:r>
              <a:rPr lang="en-US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334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5874" y="1438870"/>
            <a:ext cx="2557431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Wildlife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9200" y="1362670"/>
            <a:ext cx="2579202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Waves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28725" y="2886670"/>
            <a:ext cx="2590800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Costal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4662190"/>
            <a:ext cx="2579202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Erosion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05399" y="2886670"/>
            <a:ext cx="2579202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</a:rPr>
              <a:t>Beauty</a:t>
            </a:r>
            <a:endParaRPr lang="en-US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00" y="68759"/>
            <a:ext cx="6400799" cy="76944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Teaching New Words</a:t>
            </a:r>
            <a:endParaRPr lang="en-US" sz="4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8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219200"/>
            <a:ext cx="4267199" cy="563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19200"/>
            <a:ext cx="4391025" cy="5638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63200" y="76200"/>
            <a:ext cx="7417608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Teacher’s Loud Reading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65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1871008"/>
            <a:ext cx="52578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a large forest of mangrove trees in Bangladesh. It protects our country in many ways. The strong roots of the mangrove trees save the land from the big waves.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2667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4385608"/>
            <a:ext cx="5257800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roots keep our lands safe from costal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erosion.The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in the southwestern part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Bangladesh.It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located in Khulna,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Satkhira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Bagerhat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districts.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5486400" y="2558534"/>
            <a:ext cx="609600" cy="565666"/>
          </a:xfrm>
          <a:prstGeom prst="rightArrow">
            <a:avLst>
              <a:gd name="adj1" fmla="val 50000"/>
              <a:gd name="adj2" fmla="val 514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172200" y="2180272"/>
            <a:ext cx="2895600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is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which country is the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located?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type of trees make up this large forest?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5486400" y="5149334"/>
            <a:ext cx="609600" cy="565666"/>
          </a:xfrm>
          <a:prstGeom prst="rightArrow">
            <a:avLst>
              <a:gd name="adj1" fmla="val 50000"/>
              <a:gd name="adj2" fmla="val 514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172200" y="4445675"/>
            <a:ext cx="2819400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Where is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located?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part of trees keep the land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safr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which three districts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is found?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42039" y="228600"/>
            <a:ext cx="48599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Listening Test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300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854" y="2209800"/>
            <a:ext cx="2310455" cy="2171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729" y="105508"/>
            <a:ext cx="2147455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" y="152400"/>
            <a:ext cx="2016252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803" y="3352800"/>
            <a:ext cx="1936381" cy="18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2133600" y="1040249"/>
            <a:ext cx="3048000" cy="11695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a large forest of mangrove trees in Bangladesh. It protects our country in many ways. The strong roots of the mangrove trees save the land from the big waves.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1" y="2819400"/>
            <a:ext cx="3200399" cy="116955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roots keep our lands safe from costal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erosion.The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in the southwestern part of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Bangladesh.It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located in Khulna,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Satkhira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Bagerhat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districts.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4729" y="1905000"/>
            <a:ext cx="2819400" cy="13849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It was declared a World Heritage Site by the United Nations Educational, Scientific  and Cultural Organization(UNESCO) in 1997.The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provides a large number of wildlife.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6001" y="4800600"/>
            <a:ext cx="3733799" cy="16004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Royal Bengal Tiger, spotted deer, saltwater-crocodile, Irrawaddy dolphins and various types of beautiful birds are the main attractions of this forest. People visit here from home and abroad to enjoy the natural beauties and the wildlife.</a:t>
            </a:r>
            <a:r>
              <a:rPr lang="en-US" sz="1400" dirty="0"/>
              <a:t> The </a:t>
            </a:r>
            <a:r>
              <a:rPr lang="en-US" sz="1400" dirty="0" err="1"/>
              <a:t>Sundarbans</a:t>
            </a:r>
            <a:r>
              <a:rPr lang="en-US" sz="1400" dirty="0"/>
              <a:t> helps us in many ways</a:t>
            </a:r>
            <a:r>
              <a:rPr lang="en-US" sz="1400" dirty="0" smtClean="0"/>
              <a:t>.</a:t>
            </a:r>
            <a:r>
              <a:rPr lang="en-US" sz="1400" dirty="0"/>
              <a:t> It </a:t>
            </a:r>
            <a:r>
              <a:rPr lang="en-US" sz="1400" dirty="0" err="1"/>
              <a:t>gurds</a:t>
            </a:r>
            <a:r>
              <a:rPr lang="en-US" sz="1400" dirty="0"/>
              <a:t> our land from tsunamis, cyclones, and tidal waves. 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975" y="4572000"/>
            <a:ext cx="2408975" cy="21965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6092329" y="5257800"/>
            <a:ext cx="2971800" cy="160043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is a habitat for many endangered animals. It is also a good source of palm leaves, wood and honey. Local people collect these resources for their livelihood. To keep our country safe from natural disasters, we should protect the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74282" y="76200"/>
            <a:ext cx="2995435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822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1359" y="76200"/>
            <a:ext cx="350128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Assessment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2616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4400" y="2895600"/>
            <a:ext cx="630311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Write 5 sentences about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Sundarbans</a:t>
            </a:r>
            <a:endParaRPr lang="en-U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32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5507" y="152400"/>
            <a:ext cx="6712993" cy="92333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Summary Of the Text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524000"/>
            <a:ext cx="8458200" cy="452431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is the largest mangrove forest in our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country.It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is located in Khulna,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Satkhira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Bagerhat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district.It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got it’s prestige as a World Heritage Site by (UNESCO) in 1997.The Royal Bengal Tiger, spotted deer, crocodile, dolphins are the main wildlife  in the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forest.S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undarbans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saves us from natural disasters like tsunamis, cyclones and tidal waves. We should take necessary steps for protecting the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Sundarbans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31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469</Words>
  <Application>Microsoft Office PowerPoint</Application>
  <PresentationFormat>On-screen Show (4:3)</PresentationFormat>
  <Paragraphs>45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Xttem</dc:creator>
  <cp:lastModifiedBy>Xttem</cp:lastModifiedBy>
  <cp:revision>60</cp:revision>
  <dcterms:created xsi:type="dcterms:W3CDTF">2026-04-16T15:23:53Z</dcterms:created>
  <dcterms:modified xsi:type="dcterms:W3CDTF">2026-07-02T16:27:51Z</dcterms:modified>
</cp:coreProperties>
</file>