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78" r:id="rId3"/>
    <p:sldId id="259" r:id="rId4"/>
    <p:sldId id="281" r:id="rId5"/>
    <p:sldId id="256" r:id="rId6"/>
    <p:sldId id="268" r:id="rId7"/>
    <p:sldId id="280" r:id="rId8"/>
    <p:sldId id="279" r:id="rId9"/>
    <p:sldId id="269" r:id="rId10"/>
    <p:sldId id="275" r:id="rId11"/>
    <p:sldId id="272" r:id="rId12"/>
    <p:sldId id="273" r:id="rId13"/>
    <p:sldId id="264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EAC2F-5C2A-4DCD-899F-D6CAAC2033BA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870A7-7ED4-4943-87BA-3E1F05FD7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4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1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9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3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8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6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19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4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2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5FDEA-65A7-4C4F-BEE2-B4AEA37EFDA0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47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2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76200"/>
            <a:ext cx="83058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Teacher’s Identity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4567297"/>
            <a:ext cx="6248399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Subarna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Sarker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Saduria.Govt.Primary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School.</a:t>
            </a:r>
          </a:p>
          <a:p>
            <a:pPr algn="ctr"/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Hakimpur,Dinajpur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066800"/>
            <a:ext cx="5181600" cy="3276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840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76200"/>
            <a:ext cx="83058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Identity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31441"/>
            <a:ext cx="4267200" cy="47169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81000" y="2779455"/>
            <a:ext cx="41148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Unit- 7</a:t>
            </a:r>
          </a:p>
          <a:p>
            <a:pPr algn="ctr"/>
            <a:r>
              <a:rPr lang="en-US" sz="32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Lesson-36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20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163" y="304800"/>
            <a:ext cx="909768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Review of the previous session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3414" y="5707559"/>
            <a:ext cx="7907935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what ways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Sunsarbans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us?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804031" cy="42672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104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9438" y="152400"/>
            <a:ext cx="5385129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Tittle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Decleration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3803" y="5874603"/>
            <a:ext cx="8475397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Now we will make a list about that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47800"/>
            <a:ext cx="6858000" cy="4114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28800" y="1905000"/>
            <a:ext cx="3276600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the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32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55" y="2209800"/>
            <a:ext cx="2310455" cy="2171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729" y="105508"/>
            <a:ext cx="2147455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" y="152400"/>
            <a:ext cx="2016252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03" y="3352800"/>
            <a:ext cx="1936381" cy="18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133600" y="1116449"/>
            <a:ext cx="3048000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a large forest of mangrove trees in Bangladesh. It protects our country in many ways. The strong roots of the mangrove trees save the land from the big waves.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1" y="2819400"/>
            <a:ext cx="3200399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roots keep our lands safe from costal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erosion.The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in the southwestern part of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Bangladesh.It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located in Khulna,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Satkhira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Bagerhat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districts.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4729" y="1905000"/>
            <a:ext cx="2819400" cy="1384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It was declared a World Heritage Site by the United Nations Educational, Scientific  and Cultural Organization(UNESCO) in 1997.The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provides a large number of wildlife.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1" y="4800600"/>
            <a:ext cx="3733799" cy="16004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Royal Bengal Tiger, spotted deer, saltwater-crocodile, Irrawaddy dolphins and various types of beautiful birds are the main attractions of this forest. People visit here from home and abroad to enjoy the natural beauties and the wildlife.</a:t>
            </a:r>
            <a:r>
              <a:rPr lang="en-US" sz="1400" dirty="0"/>
              <a:t> The </a:t>
            </a:r>
            <a:r>
              <a:rPr lang="en-US" sz="1400" dirty="0" err="1"/>
              <a:t>Sundarbans</a:t>
            </a:r>
            <a:r>
              <a:rPr lang="en-US" sz="1400" dirty="0"/>
              <a:t> helps us in many ways</a:t>
            </a:r>
            <a:r>
              <a:rPr lang="en-US" sz="1400" dirty="0" smtClean="0"/>
              <a:t>.</a:t>
            </a:r>
            <a:r>
              <a:rPr lang="en-US" sz="1400" dirty="0"/>
              <a:t> It </a:t>
            </a:r>
            <a:r>
              <a:rPr lang="en-US" sz="1400" dirty="0" err="1"/>
              <a:t>gurds</a:t>
            </a:r>
            <a:r>
              <a:rPr lang="en-US" sz="1400" dirty="0"/>
              <a:t> our land from tsunamis, cyclones, and tidal waves.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75" y="4572000"/>
            <a:ext cx="2408975" cy="2196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6092329" y="5257800"/>
            <a:ext cx="2971800" cy="16004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a habitat for many endangered animals. It is also a good source of palm leaves, wood and honey. Local people collect these resources for their livelihood. To keep our country safe from natural disasters, we should protect 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95600" y="76200"/>
            <a:ext cx="3284618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21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" y="914400"/>
            <a:ext cx="2016252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3" y="4457700"/>
            <a:ext cx="2310455" cy="2171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10" y="723900"/>
            <a:ext cx="2162790" cy="2171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10" y="4771292"/>
            <a:ext cx="2016252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3733800" y="4139625"/>
            <a:ext cx="54102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the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3072825"/>
            <a:ext cx="54102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the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7400" y="1143000"/>
            <a:ext cx="5181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the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05000" y="6197025"/>
            <a:ext cx="54102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the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help us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600" y="76200"/>
            <a:ext cx="3284618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93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43808"/>
            <a:ext cx="4038600" cy="48006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57977" y="381000"/>
            <a:ext cx="882805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Presenting group work by group leader</a:t>
            </a:r>
            <a:endParaRPr lang="en-US" sz="36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43808"/>
            <a:ext cx="3962400" cy="480060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0988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34777" y="1809690"/>
            <a:ext cx="6233023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457200" indent="-457200">
              <a:buAutoNum type="alphaLcPeriod"/>
            </a:pPr>
            <a:r>
              <a:rPr lang="en-US" sz="2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help us by saving our land from the big waves.</a:t>
            </a:r>
          </a:p>
          <a:p>
            <a:pPr marL="457200" indent="-457200">
              <a:buAutoNum type="alphaLcPeriod"/>
            </a:pPr>
            <a:r>
              <a:rPr lang="en-US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keep our land from costal erosion.</a:t>
            </a:r>
          </a:p>
          <a:p>
            <a:pPr marL="457200" indent="-457200">
              <a:buAutoNum type="alphaLcPeriod"/>
            </a:pPr>
            <a:r>
              <a:rPr lang="en-US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It provides a large number of wildlife </a:t>
            </a:r>
            <a:r>
              <a:rPr lang="en-US" sz="2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like:tiger</a:t>
            </a: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deer,dolphins,crocodile,various</a:t>
            </a: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birds.</a:t>
            </a:r>
            <a:r>
              <a:rPr lang="en-US" sz="2400" b="1" spc="300" dirty="0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We can get palm leaves, honey, and wood from </a:t>
            </a:r>
            <a:r>
              <a:rPr lang="en-US" sz="2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undarbans</a:t>
            </a:r>
            <a:r>
              <a:rPr lang="en-US" sz="2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lphaLcPeriod"/>
            </a:pPr>
            <a:r>
              <a:rPr lang="en-US" sz="2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give us unlimited natural beauties.</a:t>
            </a:r>
            <a:endParaRPr lang="en-US" sz="2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152400"/>
            <a:ext cx="8610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The ways </a:t>
            </a:r>
            <a:r>
              <a:rPr lang="en-US" sz="40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help us-</a:t>
            </a:r>
            <a:endParaRPr lang="en-US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2834776" cy="594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77000"/>
            <a:ext cx="28347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65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1359" y="0"/>
            <a:ext cx="350128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Assessment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631"/>
            <a:ext cx="9144000" cy="58263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52800" y="3119497"/>
            <a:ext cx="44958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Write the ways how do </a:t>
            </a:r>
            <a:r>
              <a:rPr lang="en-US" sz="32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help us in 5 sentences on your exercise book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32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3911" y="676870"/>
            <a:ext cx="7616188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Summary Of the Session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744212"/>
            <a:ext cx="8458200" cy="25545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What have we learnt today?</a:t>
            </a:r>
          </a:p>
          <a:p>
            <a:pPr algn="just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Today we have learnt how to identify specific information and use them to make a meaningful sentence.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19400" y="0"/>
            <a:ext cx="3962400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Homework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09800" y="3124200"/>
            <a:ext cx="41148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Write at least 10 sentences about “UNESCO”</a:t>
            </a:r>
            <a:endParaRPr lang="en-US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526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5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388</Words>
  <Application>Microsoft Office PowerPoint</Application>
  <PresentationFormat>On-screen Show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Xttem</dc:creator>
  <cp:lastModifiedBy>Xttem</cp:lastModifiedBy>
  <cp:revision>87</cp:revision>
  <dcterms:created xsi:type="dcterms:W3CDTF">2026-04-16T15:23:53Z</dcterms:created>
  <dcterms:modified xsi:type="dcterms:W3CDTF">2026-06-02T20:13:23Z</dcterms:modified>
</cp:coreProperties>
</file>