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408" r:id="rId2"/>
    <p:sldId id="449" r:id="rId3"/>
    <p:sldId id="534" r:id="rId4"/>
    <p:sldId id="543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460" r:id="rId16"/>
    <p:sldId id="46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82" autoAdjust="0"/>
    <p:restoredTop sz="94249" autoAdjust="0"/>
  </p:normalViewPr>
  <p:slideViewPr>
    <p:cSldViewPr snapToGrid="0">
      <p:cViewPr varScale="1">
        <p:scale>
          <a:sx n="71" d="100"/>
          <a:sy n="71" d="100"/>
        </p:scale>
        <p:origin x="1287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12A37-C967-420C-8A4A-7FBB104CBA5F}" type="datetimeFigureOut">
              <a:rPr lang="en-US" smtClean="0"/>
              <a:t>01-Jul-26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E440E-DEE2-41D0-8078-A1F05A2D4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1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136A7319-3D91-F479-561A-2A30B3131D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48482591-4450-248B-E968-6F784F6572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7D63ACBA-D6DD-75E1-A85E-D02C05F05C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F7D066-C29F-4C97-82D5-4062A66C1555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E440E-DEE2-41D0-8078-A1F05A2D4AA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55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63643" y="6358597"/>
            <a:ext cx="628357" cy="390037"/>
          </a:xfrm>
        </p:spPr>
        <p:txBody>
          <a:bodyPr/>
          <a:lstStyle/>
          <a:p>
            <a:fld id="{4D6CC58C-4261-443C-A18C-7DF06D7F220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59517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202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00A02BBC-F210-ACF2-B23A-582942E0F2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98284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gi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42825">
              <a:schemeClr val="accent1">
                <a:lumMod val="40000"/>
                <a:lumOff val="60000"/>
              </a:schemeClr>
            </a:gs>
            <a:gs pos="0">
              <a:schemeClr val="accent1">
                <a:lumMod val="5000"/>
                <a:lumOff val="95000"/>
              </a:schemeClr>
            </a:gs>
            <a:gs pos="75000">
              <a:schemeClr val="accent2">
                <a:lumMod val="60000"/>
                <a:lumOff val="40000"/>
              </a:schemeClr>
            </a:gs>
            <a:gs pos="89000">
              <a:srgbClr val="FFFF00"/>
            </a:gs>
            <a:gs pos="100000">
              <a:schemeClr val="accent5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33200" y="6367461"/>
            <a:ext cx="55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CC58C-4261-443C-A18C-7DF06D7F2209}" type="slidenum">
              <a:rPr lang="en-SG" smtClean="0"/>
              <a:t>‹#›</a:t>
            </a:fld>
            <a:endParaRPr lang="en-SG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98" y="6390138"/>
            <a:ext cx="12229842" cy="3992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350" y="6476869"/>
            <a:ext cx="12093577" cy="468001"/>
          </a:xfrm>
          <a:prstGeom prst="rect">
            <a:avLst/>
          </a:prstGeom>
        </p:spPr>
      </p:pic>
      <p:sp>
        <p:nvSpPr>
          <p:cNvPr id="20" name="Action Button: Forward or Next 19">
            <a:hlinkClick r:id="" action="ppaction://hlinkshowjump?jump=nextslide" highlightClick="1"/>
          </p:cNvPr>
          <p:cNvSpPr/>
          <p:nvPr userDrawn="1"/>
        </p:nvSpPr>
        <p:spPr>
          <a:xfrm>
            <a:off x="11644643" y="6363163"/>
            <a:ext cx="540000" cy="432000"/>
          </a:xfrm>
          <a:prstGeom prst="actionButtonForwardNext">
            <a:avLst/>
          </a:prstGeom>
          <a:pattFill prst="lgConfetti">
            <a:fgClr>
              <a:schemeClr val="bg2">
                <a:lumMod val="75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Forward or Next 20">
            <a:hlinkClick r:id="" action="ppaction://hlinkshowjump?jump=previousslide" highlightClick="1"/>
          </p:cNvPr>
          <p:cNvSpPr/>
          <p:nvPr userDrawn="1"/>
        </p:nvSpPr>
        <p:spPr>
          <a:xfrm flipH="1" flipV="1">
            <a:off x="7357" y="6333330"/>
            <a:ext cx="504000" cy="468000"/>
          </a:xfrm>
          <a:prstGeom prst="actionButtonForwardNex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2E7C43B-90B6-47C4-A401-C9D2F0283B4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88181" y="3280701"/>
            <a:ext cx="5968042" cy="194833"/>
          </a:xfrm>
          <a:prstGeom prst="rect">
            <a:avLst/>
          </a:prstGeom>
        </p:spPr>
      </p:pic>
      <p:sp>
        <p:nvSpPr>
          <p:cNvPr id="19" name="Action Button: Home 18">
            <a:hlinkClick r:id="" action="ppaction://hlinkshowjump?jump=firstslide" highlightClick="1"/>
          </p:cNvPr>
          <p:cNvSpPr/>
          <p:nvPr userDrawn="1"/>
        </p:nvSpPr>
        <p:spPr>
          <a:xfrm>
            <a:off x="0" y="0"/>
            <a:ext cx="576000" cy="468000"/>
          </a:xfrm>
          <a:prstGeom prst="actionButtonHom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291A747-545E-4730-8DD0-EB15A330BD9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46288" y="3200968"/>
            <a:ext cx="6234649" cy="20353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FC50896-383F-4E26-9AEB-3999A5315C0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06" y="62837"/>
            <a:ext cx="5543550" cy="18097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2771816-21E4-475F-8915-0160DE626DE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162" y="51141"/>
            <a:ext cx="5760438" cy="18805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7AE4C07-C9AD-FAA1-9B0D-1A09F3949D31}"/>
              </a:ext>
            </a:extLst>
          </p:cNvPr>
          <p:cNvGrpSpPr/>
          <p:nvPr userDrawn="1"/>
        </p:nvGrpSpPr>
        <p:grpSpPr>
          <a:xfrm>
            <a:off x="12435251" y="6337068"/>
            <a:ext cx="12401467" cy="520932"/>
            <a:chOff x="11991622" y="6381990"/>
            <a:chExt cx="46672733" cy="5209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57C8C08-DC16-1B59-D830-A211FDDE7635}"/>
                </a:ext>
              </a:extLst>
            </p:cNvPr>
            <p:cNvSpPr txBox="1"/>
            <p:nvPr userDrawn="1"/>
          </p:nvSpPr>
          <p:spPr>
            <a:xfrm>
              <a:off x="14230704" y="6512491"/>
              <a:ext cx="44433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Dewan Rezaul Hassan,assistant teacher, </a:t>
              </a:r>
              <a:r>
                <a:rPr lang="en-US" dirty="0" err="1">
                  <a:solidFill>
                    <a:prstClr val="black"/>
                  </a:solidFill>
                  <a:latin typeface="Calibri" panose="020F0502020204030204"/>
                </a:rPr>
                <a:t>Baropakhia</a:t>
              </a:r>
              <a:r>
                <a:rPr lang="en-US" baseline="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baseline="0" dirty="0" err="1">
                  <a:solidFill>
                    <a:prstClr val="black"/>
                  </a:solidFill>
                  <a:latin typeface="Calibri" panose="020F0502020204030204"/>
                </a:rPr>
                <a:t>Rothindrapara</a:t>
              </a:r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 GPS,Delduar,Tangail.  </a:t>
              </a:r>
              <a:r>
                <a:rPr lang="en-US" dirty="0" err="1">
                  <a:solidFill>
                    <a:srgbClr val="FF0000"/>
                  </a:solidFill>
                  <a:latin typeface="Calibri" panose="020F0502020204030204"/>
                </a:rPr>
                <a:t>E-mail:drezaulhassan@gmail.com</a:t>
              </a:r>
              <a:r>
                <a:rPr lang="bn-IN" dirty="0">
                  <a:solidFill>
                    <a:srgbClr val="FF0000"/>
                  </a:solidFill>
                  <a:latin typeface="Calibri" panose="020F0502020204030204"/>
                  <a:cs typeface="Vrinda" panose="020B0502040204020203" pitchFamily="34" charset="0"/>
                </a:rPr>
                <a:t>/</a:t>
              </a: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F1E3988-8111-2977-8C0B-2C35637A14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58" t="-568" r="31771" b="32904"/>
            <a:stretch/>
          </p:blipFill>
          <p:spPr>
            <a:xfrm>
              <a:off x="11991622" y="6381990"/>
              <a:ext cx="2032282" cy="520932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62718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1" r:id="rId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4000" decel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96296E-6 L -2.00756 -0.00695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378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image" Target="../media/image9.gif"/><Relationship Id="rId5" Type="http://schemas.openxmlformats.org/officeDocument/2006/relationships/image" Target="../media/image3.png"/><Relationship Id="rId10" Type="http://schemas.openxmlformats.org/officeDocument/2006/relationships/image" Target="../media/image8.gif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5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15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15.pn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15.png"/><Relationship Id="rId4" Type="http://schemas.openxmlformats.org/officeDocument/2006/relationships/image" Target="../media/image50.png"/><Relationship Id="rId9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5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66335021@N00/4015200817" TargetMode="External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65.gif"/><Relationship Id="rId7" Type="http://schemas.openxmlformats.org/officeDocument/2006/relationships/image" Target="../media/image69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gif"/><Relationship Id="rId5" Type="http://schemas.openxmlformats.org/officeDocument/2006/relationships/image" Target="../media/image67.gif"/><Relationship Id="rId4" Type="http://schemas.openxmlformats.org/officeDocument/2006/relationships/image" Target="../media/image6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meadowlark_daniel-simion">
            <a:hlinkClick r:id="" action="ppaction://media"/>
            <a:extLst>
              <a:ext uri="{FF2B5EF4-FFF2-40B4-BE49-F238E27FC236}">
                <a16:creationId xmlns:a16="http://schemas.microsoft.com/office/drawing/2014/main" id="{751C2F69-D737-A727-03EE-3A523F0A2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124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91B658E-ADFD-4ECD-7D87-FDB61F5C2271}"/>
              </a:ext>
            </a:extLst>
          </p:cNvPr>
          <p:cNvSpPr/>
          <p:nvPr/>
        </p:nvSpPr>
        <p:spPr>
          <a:xfrm>
            <a:off x="-122238" y="0"/>
            <a:ext cx="12719051" cy="70088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E80F390-6C91-807D-B8CB-C08748745B2F}"/>
              </a:ext>
            </a:extLst>
          </p:cNvPr>
          <p:cNvSpPr/>
          <p:nvPr/>
        </p:nvSpPr>
        <p:spPr>
          <a:xfrm>
            <a:off x="1744663" y="4813300"/>
            <a:ext cx="9156700" cy="719931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62000"/>
                  <a:lumMod val="0"/>
                  <a:lumOff val="100000"/>
                </a:schemeClr>
              </a:gs>
              <a:gs pos="100000">
                <a:srgbClr val="FFFF00">
                  <a:alpha val="59000"/>
                  <a:lumMod val="35000"/>
                  <a:lumOff val="65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CDDA661-3B0F-A26D-1719-36E545600F05}"/>
              </a:ext>
            </a:extLst>
          </p:cNvPr>
          <p:cNvSpPr/>
          <p:nvPr/>
        </p:nvSpPr>
        <p:spPr>
          <a:xfrm>
            <a:off x="5195888" y="4384675"/>
            <a:ext cx="1800225" cy="1800225"/>
          </a:xfrm>
          <a:prstGeom prst="ellipse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02" name="Picture 30">
            <a:extLst>
              <a:ext uri="{FF2B5EF4-FFF2-40B4-BE49-F238E27FC236}">
                <a16:creationId xmlns:a16="http://schemas.microsoft.com/office/drawing/2014/main" id="{00CCCA67-DC6F-5646-8EA5-23FC231D9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1081088"/>
            <a:ext cx="2287588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28">
            <a:extLst>
              <a:ext uri="{FF2B5EF4-FFF2-40B4-BE49-F238E27FC236}">
                <a16:creationId xmlns:a16="http://schemas.microsoft.com/office/drawing/2014/main" id="{B467B0E8-90C3-2667-A8F3-C196F52B4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825" y="754063"/>
            <a:ext cx="39909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AE2D4354-E3F5-36F9-9675-A658F5C33D72}"/>
              </a:ext>
            </a:extLst>
          </p:cNvPr>
          <p:cNvSpPr/>
          <p:nvPr/>
        </p:nvSpPr>
        <p:spPr>
          <a:xfrm>
            <a:off x="-112713" y="2965450"/>
            <a:ext cx="12422188" cy="4043363"/>
          </a:xfrm>
          <a:custGeom>
            <a:avLst/>
            <a:gdLst>
              <a:gd name="connsiteX0" fmla="*/ 0 w 9938084"/>
              <a:gd name="connsiteY0" fmla="*/ 1106905 h 3898231"/>
              <a:gd name="connsiteX1" fmla="*/ 1515979 w 9938084"/>
              <a:gd name="connsiteY1" fmla="*/ 336884 h 3898231"/>
              <a:gd name="connsiteX2" fmla="*/ 3056021 w 9938084"/>
              <a:gd name="connsiteY2" fmla="*/ 1467852 h 3898231"/>
              <a:gd name="connsiteX3" fmla="*/ 4644189 w 9938084"/>
              <a:gd name="connsiteY3" fmla="*/ 0 h 3898231"/>
              <a:gd name="connsiteX4" fmla="*/ 6689558 w 9938084"/>
              <a:gd name="connsiteY4" fmla="*/ 1588168 h 3898231"/>
              <a:gd name="connsiteX5" fmla="*/ 8301789 w 9938084"/>
              <a:gd name="connsiteY5" fmla="*/ 48126 h 3898231"/>
              <a:gd name="connsiteX6" fmla="*/ 9889958 w 9938084"/>
              <a:gd name="connsiteY6" fmla="*/ 1540042 h 3898231"/>
              <a:gd name="connsiteX7" fmla="*/ 9938084 w 9938084"/>
              <a:gd name="connsiteY7" fmla="*/ 3465094 h 3898231"/>
              <a:gd name="connsiteX8" fmla="*/ 9914021 w 9938084"/>
              <a:gd name="connsiteY8" fmla="*/ 3898231 h 3898231"/>
              <a:gd name="connsiteX9" fmla="*/ 48126 w 9938084"/>
              <a:gd name="connsiteY9" fmla="*/ 3826042 h 3898231"/>
              <a:gd name="connsiteX10" fmla="*/ 0 w 9938084"/>
              <a:gd name="connsiteY10" fmla="*/ 1227221 h 3898231"/>
              <a:gd name="connsiteX11" fmla="*/ 0 w 9938084"/>
              <a:gd name="connsiteY11" fmla="*/ 1106905 h 3898231"/>
              <a:gd name="connsiteX0" fmla="*/ 0 w 9938084"/>
              <a:gd name="connsiteY0" fmla="*/ 1106905 h 3898231"/>
              <a:gd name="connsiteX1" fmla="*/ 1515979 w 9938084"/>
              <a:gd name="connsiteY1" fmla="*/ 336884 h 3898231"/>
              <a:gd name="connsiteX2" fmla="*/ 3056021 w 9938084"/>
              <a:gd name="connsiteY2" fmla="*/ 1467852 h 3898231"/>
              <a:gd name="connsiteX3" fmla="*/ 4644189 w 9938084"/>
              <a:gd name="connsiteY3" fmla="*/ 0 h 3898231"/>
              <a:gd name="connsiteX4" fmla="*/ 6689558 w 9938084"/>
              <a:gd name="connsiteY4" fmla="*/ 1588168 h 3898231"/>
              <a:gd name="connsiteX5" fmla="*/ 8301789 w 9938084"/>
              <a:gd name="connsiteY5" fmla="*/ 48126 h 3898231"/>
              <a:gd name="connsiteX6" fmla="*/ 9889958 w 9938084"/>
              <a:gd name="connsiteY6" fmla="*/ 1540042 h 3898231"/>
              <a:gd name="connsiteX7" fmla="*/ 9938084 w 9938084"/>
              <a:gd name="connsiteY7" fmla="*/ 3465094 h 3898231"/>
              <a:gd name="connsiteX8" fmla="*/ 9914021 w 9938084"/>
              <a:gd name="connsiteY8" fmla="*/ 3898231 h 3898231"/>
              <a:gd name="connsiteX9" fmla="*/ 48126 w 9938084"/>
              <a:gd name="connsiteY9" fmla="*/ 3826042 h 3898231"/>
              <a:gd name="connsiteX10" fmla="*/ 0 w 9938084"/>
              <a:gd name="connsiteY10" fmla="*/ 1227221 h 3898231"/>
              <a:gd name="connsiteX11" fmla="*/ 0 w 9938084"/>
              <a:gd name="connsiteY11" fmla="*/ 1106905 h 3898231"/>
              <a:gd name="connsiteX0" fmla="*/ 0 w 9938084"/>
              <a:gd name="connsiteY0" fmla="*/ 1106905 h 3898231"/>
              <a:gd name="connsiteX1" fmla="*/ 1515979 w 9938084"/>
              <a:gd name="connsiteY1" fmla="*/ 336884 h 3898231"/>
              <a:gd name="connsiteX2" fmla="*/ 3056021 w 9938084"/>
              <a:gd name="connsiteY2" fmla="*/ 1467852 h 3898231"/>
              <a:gd name="connsiteX3" fmla="*/ 4644189 w 9938084"/>
              <a:gd name="connsiteY3" fmla="*/ 0 h 3898231"/>
              <a:gd name="connsiteX4" fmla="*/ 6689558 w 9938084"/>
              <a:gd name="connsiteY4" fmla="*/ 1588168 h 3898231"/>
              <a:gd name="connsiteX5" fmla="*/ 8301789 w 9938084"/>
              <a:gd name="connsiteY5" fmla="*/ 48126 h 3898231"/>
              <a:gd name="connsiteX6" fmla="*/ 9889958 w 9938084"/>
              <a:gd name="connsiteY6" fmla="*/ 1540042 h 3898231"/>
              <a:gd name="connsiteX7" fmla="*/ 9938084 w 9938084"/>
              <a:gd name="connsiteY7" fmla="*/ 3465094 h 3898231"/>
              <a:gd name="connsiteX8" fmla="*/ 9914021 w 9938084"/>
              <a:gd name="connsiteY8" fmla="*/ 3898231 h 3898231"/>
              <a:gd name="connsiteX9" fmla="*/ 48126 w 9938084"/>
              <a:gd name="connsiteY9" fmla="*/ 3826042 h 3898231"/>
              <a:gd name="connsiteX10" fmla="*/ 0 w 9938084"/>
              <a:gd name="connsiteY10" fmla="*/ 1227221 h 3898231"/>
              <a:gd name="connsiteX11" fmla="*/ 0 w 9938084"/>
              <a:gd name="connsiteY11" fmla="*/ 1106905 h 3898231"/>
              <a:gd name="connsiteX0" fmla="*/ 0 w 9938084"/>
              <a:gd name="connsiteY0" fmla="*/ 1106905 h 3898231"/>
              <a:gd name="connsiteX1" fmla="*/ 1515979 w 9938084"/>
              <a:gd name="connsiteY1" fmla="*/ 336884 h 3898231"/>
              <a:gd name="connsiteX2" fmla="*/ 3056021 w 9938084"/>
              <a:gd name="connsiteY2" fmla="*/ 1467852 h 3898231"/>
              <a:gd name="connsiteX3" fmla="*/ 4644189 w 9938084"/>
              <a:gd name="connsiteY3" fmla="*/ 0 h 3898231"/>
              <a:gd name="connsiteX4" fmla="*/ 6689558 w 9938084"/>
              <a:gd name="connsiteY4" fmla="*/ 1588168 h 3898231"/>
              <a:gd name="connsiteX5" fmla="*/ 8301789 w 9938084"/>
              <a:gd name="connsiteY5" fmla="*/ 48126 h 3898231"/>
              <a:gd name="connsiteX6" fmla="*/ 9889958 w 9938084"/>
              <a:gd name="connsiteY6" fmla="*/ 1540042 h 3898231"/>
              <a:gd name="connsiteX7" fmla="*/ 9938084 w 9938084"/>
              <a:gd name="connsiteY7" fmla="*/ 3465094 h 3898231"/>
              <a:gd name="connsiteX8" fmla="*/ 9914021 w 9938084"/>
              <a:gd name="connsiteY8" fmla="*/ 3898231 h 3898231"/>
              <a:gd name="connsiteX9" fmla="*/ 48126 w 9938084"/>
              <a:gd name="connsiteY9" fmla="*/ 3826042 h 3898231"/>
              <a:gd name="connsiteX10" fmla="*/ 0 w 9938084"/>
              <a:gd name="connsiteY10" fmla="*/ 1227221 h 3898231"/>
              <a:gd name="connsiteX11" fmla="*/ 0 w 9938084"/>
              <a:gd name="connsiteY11" fmla="*/ 1106905 h 3898231"/>
              <a:gd name="connsiteX0" fmla="*/ 0 w 9938084"/>
              <a:gd name="connsiteY0" fmla="*/ 1106905 h 3898231"/>
              <a:gd name="connsiteX1" fmla="*/ 1515979 w 9938084"/>
              <a:gd name="connsiteY1" fmla="*/ 336884 h 3898231"/>
              <a:gd name="connsiteX2" fmla="*/ 3056021 w 9938084"/>
              <a:gd name="connsiteY2" fmla="*/ 1467852 h 3898231"/>
              <a:gd name="connsiteX3" fmla="*/ 4644189 w 9938084"/>
              <a:gd name="connsiteY3" fmla="*/ 0 h 3898231"/>
              <a:gd name="connsiteX4" fmla="*/ 6689558 w 9938084"/>
              <a:gd name="connsiteY4" fmla="*/ 1588168 h 3898231"/>
              <a:gd name="connsiteX5" fmla="*/ 8301789 w 9938084"/>
              <a:gd name="connsiteY5" fmla="*/ 48126 h 3898231"/>
              <a:gd name="connsiteX6" fmla="*/ 9889958 w 9938084"/>
              <a:gd name="connsiteY6" fmla="*/ 1540042 h 3898231"/>
              <a:gd name="connsiteX7" fmla="*/ 9938084 w 9938084"/>
              <a:gd name="connsiteY7" fmla="*/ 3465094 h 3898231"/>
              <a:gd name="connsiteX8" fmla="*/ 9914021 w 9938084"/>
              <a:gd name="connsiteY8" fmla="*/ 3898231 h 3898231"/>
              <a:gd name="connsiteX9" fmla="*/ 48126 w 9938084"/>
              <a:gd name="connsiteY9" fmla="*/ 3826042 h 3898231"/>
              <a:gd name="connsiteX10" fmla="*/ 0 w 9938084"/>
              <a:gd name="connsiteY10" fmla="*/ 1227221 h 3898231"/>
              <a:gd name="connsiteX11" fmla="*/ 0 w 9938084"/>
              <a:gd name="connsiteY11" fmla="*/ 1106905 h 3898231"/>
              <a:gd name="connsiteX0" fmla="*/ 0 w 9938084"/>
              <a:gd name="connsiteY0" fmla="*/ 1106905 h 3898231"/>
              <a:gd name="connsiteX1" fmla="*/ 1515979 w 9938084"/>
              <a:gd name="connsiteY1" fmla="*/ 336884 h 3898231"/>
              <a:gd name="connsiteX2" fmla="*/ 3056021 w 9938084"/>
              <a:gd name="connsiteY2" fmla="*/ 1467852 h 3898231"/>
              <a:gd name="connsiteX3" fmla="*/ 4644189 w 9938084"/>
              <a:gd name="connsiteY3" fmla="*/ 0 h 3898231"/>
              <a:gd name="connsiteX4" fmla="*/ 6689558 w 9938084"/>
              <a:gd name="connsiteY4" fmla="*/ 1588168 h 3898231"/>
              <a:gd name="connsiteX5" fmla="*/ 8301789 w 9938084"/>
              <a:gd name="connsiteY5" fmla="*/ 48126 h 3898231"/>
              <a:gd name="connsiteX6" fmla="*/ 9889958 w 9938084"/>
              <a:gd name="connsiteY6" fmla="*/ 1540042 h 3898231"/>
              <a:gd name="connsiteX7" fmla="*/ 9938084 w 9938084"/>
              <a:gd name="connsiteY7" fmla="*/ 3465094 h 3898231"/>
              <a:gd name="connsiteX8" fmla="*/ 9914021 w 9938084"/>
              <a:gd name="connsiteY8" fmla="*/ 3898231 h 3898231"/>
              <a:gd name="connsiteX9" fmla="*/ 48126 w 9938084"/>
              <a:gd name="connsiteY9" fmla="*/ 3826042 h 3898231"/>
              <a:gd name="connsiteX10" fmla="*/ 0 w 9938084"/>
              <a:gd name="connsiteY10" fmla="*/ 1227221 h 3898231"/>
              <a:gd name="connsiteX11" fmla="*/ 0 w 9938084"/>
              <a:gd name="connsiteY11" fmla="*/ 1106905 h 3898231"/>
              <a:gd name="connsiteX0" fmla="*/ 0 w 9938084"/>
              <a:gd name="connsiteY0" fmla="*/ 1181751 h 3973077"/>
              <a:gd name="connsiteX1" fmla="*/ 1515979 w 9938084"/>
              <a:gd name="connsiteY1" fmla="*/ 411730 h 3973077"/>
              <a:gd name="connsiteX2" fmla="*/ 3056021 w 9938084"/>
              <a:gd name="connsiteY2" fmla="*/ 1542698 h 3973077"/>
              <a:gd name="connsiteX3" fmla="*/ 4644189 w 9938084"/>
              <a:gd name="connsiteY3" fmla="*/ 74846 h 3973077"/>
              <a:gd name="connsiteX4" fmla="*/ 6689558 w 9938084"/>
              <a:gd name="connsiteY4" fmla="*/ 1663014 h 3973077"/>
              <a:gd name="connsiteX5" fmla="*/ 8301789 w 9938084"/>
              <a:gd name="connsiteY5" fmla="*/ 122972 h 3973077"/>
              <a:gd name="connsiteX6" fmla="*/ 9889958 w 9938084"/>
              <a:gd name="connsiteY6" fmla="*/ 1614888 h 3973077"/>
              <a:gd name="connsiteX7" fmla="*/ 9938084 w 9938084"/>
              <a:gd name="connsiteY7" fmla="*/ 3539940 h 3973077"/>
              <a:gd name="connsiteX8" fmla="*/ 9914021 w 9938084"/>
              <a:gd name="connsiteY8" fmla="*/ 3973077 h 3973077"/>
              <a:gd name="connsiteX9" fmla="*/ 48126 w 9938084"/>
              <a:gd name="connsiteY9" fmla="*/ 3900888 h 3973077"/>
              <a:gd name="connsiteX10" fmla="*/ 0 w 9938084"/>
              <a:gd name="connsiteY10" fmla="*/ 1302067 h 3973077"/>
              <a:gd name="connsiteX11" fmla="*/ 0 w 9938084"/>
              <a:gd name="connsiteY11" fmla="*/ 1181751 h 3973077"/>
              <a:gd name="connsiteX0" fmla="*/ 0 w 9938084"/>
              <a:gd name="connsiteY0" fmla="*/ 1181751 h 3973077"/>
              <a:gd name="connsiteX1" fmla="*/ 1515979 w 9938084"/>
              <a:gd name="connsiteY1" fmla="*/ 411730 h 3973077"/>
              <a:gd name="connsiteX2" fmla="*/ 3056021 w 9938084"/>
              <a:gd name="connsiteY2" fmla="*/ 1542698 h 3973077"/>
              <a:gd name="connsiteX3" fmla="*/ 4644189 w 9938084"/>
              <a:gd name="connsiteY3" fmla="*/ 74846 h 3973077"/>
              <a:gd name="connsiteX4" fmla="*/ 6689558 w 9938084"/>
              <a:gd name="connsiteY4" fmla="*/ 1663014 h 3973077"/>
              <a:gd name="connsiteX5" fmla="*/ 8301789 w 9938084"/>
              <a:gd name="connsiteY5" fmla="*/ 122972 h 3973077"/>
              <a:gd name="connsiteX6" fmla="*/ 9889958 w 9938084"/>
              <a:gd name="connsiteY6" fmla="*/ 1614888 h 3973077"/>
              <a:gd name="connsiteX7" fmla="*/ 9938084 w 9938084"/>
              <a:gd name="connsiteY7" fmla="*/ 3539940 h 3973077"/>
              <a:gd name="connsiteX8" fmla="*/ 9914021 w 9938084"/>
              <a:gd name="connsiteY8" fmla="*/ 3973077 h 3973077"/>
              <a:gd name="connsiteX9" fmla="*/ 48126 w 9938084"/>
              <a:gd name="connsiteY9" fmla="*/ 3900888 h 3973077"/>
              <a:gd name="connsiteX10" fmla="*/ 0 w 9938084"/>
              <a:gd name="connsiteY10" fmla="*/ 1302067 h 3973077"/>
              <a:gd name="connsiteX11" fmla="*/ 0 w 9938084"/>
              <a:gd name="connsiteY11" fmla="*/ 1181751 h 3973077"/>
              <a:gd name="connsiteX0" fmla="*/ 0 w 9938084"/>
              <a:gd name="connsiteY0" fmla="*/ 1181751 h 3973077"/>
              <a:gd name="connsiteX1" fmla="*/ 1515979 w 9938084"/>
              <a:gd name="connsiteY1" fmla="*/ 411730 h 3973077"/>
              <a:gd name="connsiteX2" fmla="*/ 3056021 w 9938084"/>
              <a:gd name="connsiteY2" fmla="*/ 1542698 h 3973077"/>
              <a:gd name="connsiteX3" fmla="*/ 4644189 w 9938084"/>
              <a:gd name="connsiteY3" fmla="*/ 74846 h 3973077"/>
              <a:gd name="connsiteX4" fmla="*/ 6689558 w 9938084"/>
              <a:gd name="connsiteY4" fmla="*/ 1663014 h 3973077"/>
              <a:gd name="connsiteX5" fmla="*/ 8301789 w 9938084"/>
              <a:gd name="connsiteY5" fmla="*/ 122972 h 3973077"/>
              <a:gd name="connsiteX6" fmla="*/ 9889958 w 9938084"/>
              <a:gd name="connsiteY6" fmla="*/ 1614888 h 3973077"/>
              <a:gd name="connsiteX7" fmla="*/ 9938084 w 9938084"/>
              <a:gd name="connsiteY7" fmla="*/ 3539940 h 3973077"/>
              <a:gd name="connsiteX8" fmla="*/ 9914021 w 9938084"/>
              <a:gd name="connsiteY8" fmla="*/ 3973077 h 3973077"/>
              <a:gd name="connsiteX9" fmla="*/ 48126 w 9938084"/>
              <a:gd name="connsiteY9" fmla="*/ 3900888 h 3973077"/>
              <a:gd name="connsiteX10" fmla="*/ 0 w 9938084"/>
              <a:gd name="connsiteY10" fmla="*/ 1302067 h 3973077"/>
              <a:gd name="connsiteX11" fmla="*/ 0 w 9938084"/>
              <a:gd name="connsiteY11" fmla="*/ 1181751 h 3973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938084" h="3973077">
                <a:moveTo>
                  <a:pt x="0" y="1181751"/>
                </a:moveTo>
                <a:cubicBezTo>
                  <a:pt x="252663" y="1033362"/>
                  <a:pt x="1006642" y="351572"/>
                  <a:pt x="1515979" y="411730"/>
                </a:cubicBezTo>
                <a:cubicBezTo>
                  <a:pt x="2025316" y="471888"/>
                  <a:pt x="2534653" y="1598845"/>
                  <a:pt x="3056021" y="1542698"/>
                </a:cubicBezTo>
                <a:lnTo>
                  <a:pt x="4644189" y="74846"/>
                </a:lnTo>
                <a:cubicBezTo>
                  <a:pt x="5173578" y="-414438"/>
                  <a:pt x="6079958" y="1654993"/>
                  <a:pt x="6689558" y="1663014"/>
                </a:cubicBezTo>
                <a:cubicBezTo>
                  <a:pt x="7226968" y="1149667"/>
                  <a:pt x="7571874" y="443814"/>
                  <a:pt x="8301789" y="122972"/>
                </a:cubicBezTo>
                <a:cubicBezTo>
                  <a:pt x="9031704" y="-197870"/>
                  <a:pt x="9617242" y="1045393"/>
                  <a:pt x="9889958" y="1614888"/>
                </a:cubicBezTo>
                <a:lnTo>
                  <a:pt x="9938084" y="3539940"/>
                </a:lnTo>
                <a:lnTo>
                  <a:pt x="9914021" y="3973077"/>
                </a:lnTo>
                <a:lnTo>
                  <a:pt x="48126" y="3900888"/>
                </a:lnTo>
                <a:lnTo>
                  <a:pt x="0" y="1302067"/>
                </a:lnTo>
                <a:lnTo>
                  <a:pt x="0" y="118175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1CCA8E-5084-50B6-C5D4-1C9D80ED1B09}"/>
              </a:ext>
            </a:extLst>
          </p:cNvPr>
          <p:cNvSpPr txBox="1"/>
          <p:nvPr/>
        </p:nvSpPr>
        <p:spPr>
          <a:xfrm>
            <a:off x="2966718" y="2525345"/>
            <a:ext cx="5880748" cy="5520080"/>
          </a:xfrm>
          <a:prstGeom prst="rect">
            <a:avLst/>
          </a:prstGeom>
          <a:noFill/>
        </p:spPr>
        <p:txBody>
          <a:bodyPr spcFirstLastPara="1">
            <a:prstTxWarp prst="textArchUp">
              <a:avLst/>
            </a:prstTxWarp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Good morning</a:t>
            </a:r>
          </a:p>
        </p:txBody>
      </p:sp>
      <p:pic>
        <p:nvPicPr>
          <p:cNvPr id="4106" name="Picture 31">
            <a:extLst>
              <a:ext uri="{FF2B5EF4-FFF2-40B4-BE49-F238E27FC236}">
                <a16:creationId xmlns:a16="http://schemas.microsoft.com/office/drawing/2014/main" id="{87123158-881A-C915-D1FE-18C91F608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75" y="3238500"/>
            <a:ext cx="9652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Freeform 19">
            <a:extLst>
              <a:ext uri="{FF2B5EF4-FFF2-40B4-BE49-F238E27FC236}">
                <a16:creationId xmlns:a16="http://schemas.microsoft.com/office/drawing/2014/main" id="{BFB267E3-B28F-38A6-860E-AAC509438A80}"/>
              </a:ext>
            </a:extLst>
          </p:cNvPr>
          <p:cNvSpPr/>
          <p:nvPr/>
        </p:nvSpPr>
        <p:spPr>
          <a:xfrm>
            <a:off x="-122238" y="5029199"/>
            <a:ext cx="12620626" cy="1966545"/>
          </a:xfrm>
          <a:custGeom>
            <a:avLst/>
            <a:gdLst>
              <a:gd name="connsiteX0" fmla="*/ 0 w 9889958"/>
              <a:gd name="connsiteY0" fmla="*/ 1371600 h 1828800"/>
              <a:gd name="connsiteX1" fmla="*/ 0 w 9889958"/>
              <a:gd name="connsiteY1" fmla="*/ 1371600 h 1828800"/>
              <a:gd name="connsiteX2" fmla="*/ 216568 w 9889958"/>
              <a:gd name="connsiteY2" fmla="*/ 1010653 h 1828800"/>
              <a:gd name="connsiteX3" fmla="*/ 336884 w 9889958"/>
              <a:gd name="connsiteY3" fmla="*/ 890337 h 1828800"/>
              <a:gd name="connsiteX4" fmla="*/ 529389 w 9889958"/>
              <a:gd name="connsiteY4" fmla="*/ 770021 h 1828800"/>
              <a:gd name="connsiteX5" fmla="*/ 649705 w 9889958"/>
              <a:gd name="connsiteY5" fmla="*/ 673768 h 1828800"/>
              <a:gd name="connsiteX6" fmla="*/ 745958 w 9889958"/>
              <a:gd name="connsiteY6" fmla="*/ 553453 h 1828800"/>
              <a:gd name="connsiteX7" fmla="*/ 842210 w 9889958"/>
              <a:gd name="connsiteY7" fmla="*/ 529389 h 1828800"/>
              <a:gd name="connsiteX8" fmla="*/ 890337 w 9889958"/>
              <a:gd name="connsiteY8" fmla="*/ 481263 h 1828800"/>
              <a:gd name="connsiteX9" fmla="*/ 1155031 w 9889958"/>
              <a:gd name="connsiteY9" fmla="*/ 360947 h 1828800"/>
              <a:gd name="connsiteX10" fmla="*/ 1299410 w 9889958"/>
              <a:gd name="connsiteY10" fmla="*/ 264695 h 1828800"/>
              <a:gd name="connsiteX11" fmla="*/ 1371600 w 9889958"/>
              <a:gd name="connsiteY11" fmla="*/ 216568 h 1828800"/>
              <a:gd name="connsiteX12" fmla="*/ 2863516 w 9889958"/>
              <a:gd name="connsiteY12" fmla="*/ 794084 h 1828800"/>
              <a:gd name="connsiteX13" fmla="*/ 5125452 w 9889958"/>
              <a:gd name="connsiteY13" fmla="*/ 0 h 1828800"/>
              <a:gd name="connsiteX14" fmla="*/ 7507705 w 9889958"/>
              <a:gd name="connsiteY14" fmla="*/ 890337 h 1828800"/>
              <a:gd name="connsiteX15" fmla="*/ 9288379 w 9889958"/>
              <a:gd name="connsiteY15" fmla="*/ 288758 h 1828800"/>
              <a:gd name="connsiteX16" fmla="*/ 9889958 w 9889958"/>
              <a:gd name="connsiteY16" fmla="*/ 1130968 h 1828800"/>
              <a:gd name="connsiteX17" fmla="*/ 9889958 w 9889958"/>
              <a:gd name="connsiteY17" fmla="*/ 1804737 h 1828800"/>
              <a:gd name="connsiteX18" fmla="*/ 0 w 9889958"/>
              <a:gd name="connsiteY18" fmla="*/ 1828800 h 1828800"/>
              <a:gd name="connsiteX19" fmla="*/ 24063 w 9889958"/>
              <a:gd name="connsiteY19" fmla="*/ 914400 h 1828800"/>
              <a:gd name="connsiteX20" fmla="*/ 24063 w 9889958"/>
              <a:gd name="connsiteY20" fmla="*/ 914400 h 1828800"/>
              <a:gd name="connsiteX0" fmla="*/ 0 w 9889958"/>
              <a:gd name="connsiteY0" fmla="*/ 1371600 h 1828800"/>
              <a:gd name="connsiteX1" fmla="*/ 0 w 9889958"/>
              <a:gd name="connsiteY1" fmla="*/ 1371600 h 1828800"/>
              <a:gd name="connsiteX2" fmla="*/ 216568 w 9889958"/>
              <a:gd name="connsiteY2" fmla="*/ 1010653 h 1828800"/>
              <a:gd name="connsiteX3" fmla="*/ 336884 w 9889958"/>
              <a:gd name="connsiteY3" fmla="*/ 890337 h 1828800"/>
              <a:gd name="connsiteX4" fmla="*/ 529389 w 9889958"/>
              <a:gd name="connsiteY4" fmla="*/ 770021 h 1828800"/>
              <a:gd name="connsiteX5" fmla="*/ 649705 w 9889958"/>
              <a:gd name="connsiteY5" fmla="*/ 673768 h 1828800"/>
              <a:gd name="connsiteX6" fmla="*/ 745958 w 9889958"/>
              <a:gd name="connsiteY6" fmla="*/ 553453 h 1828800"/>
              <a:gd name="connsiteX7" fmla="*/ 842210 w 9889958"/>
              <a:gd name="connsiteY7" fmla="*/ 529389 h 1828800"/>
              <a:gd name="connsiteX8" fmla="*/ 890337 w 9889958"/>
              <a:gd name="connsiteY8" fmla="*/ 481263 h 1828800"/>
              <a:gd name="connsiteX9" fmla="*/ 1155031 w 9889958"/>
              <a:gd name="connsiteY9" fmla="*/ 360947 h 1828800"/>
              <a:gd name="connsiteX10" fmla="*/ 1299410 w 9889958"/>
              <a:gd name="connsiteY10" fmla="*/ 264695 h 1828800"/>
              <a:gd name="connsiteX11" fmla="*/ 1371600 w 9889958"/>
              <a:gd name="connsiteY11" fmla="*/ 216568 h 1828800"/>
              <a:gd name="connsiteX12" fmla="*/ 2863516 w 9889958"/>
              <a:gd name="connsiteY12" fmla="*/ 794084 h 1828800"/>
              <a:gd name="connsiteX13" fmla="*/ 5125452 w 9889958"/>
              <a:gd name="connsiteY13" fmla="*/ 0 h 1828800"/>
              <a:gd name="connsiteX14" fmla="*/ 7507705 w 9889958"/>
              <a:gd name="connsiteY14" fmla="*/ 890337 h 1828800"/>
              <a:gd name="connsiteX15" fmla="*/ 9288379 w 9889958"/>
              <a:gd name="connsiteY15" fmla="*/ 288758 h 1828800"/>
              <a:gd name="connsiteX16" fmla="*/ 9889958 w 9889958"/>
              <a:gd name="connsiteY16" fmla="*/ 1130968 h 1828800"/>
              <a:gd name="connsiteX17" fmla="*/ 9889958 w 9889958"/>
              <a:gd name="connsiteY17" fmla="*/ 1804737 h 1828800"/>
              <a:gd name="connsiteX18" fmla="*/ 0 w 9889958"/>
              <a:gd name="connsiteY18" fmla="*/ 1828800 h 1828800"/>
              <a:gd name="connsiteX19" fmla="*/ 24063 w 9889958"/>
              <a:gd name="connsiteY19" fmla="*/ 914400 h 1828800"/>
              <a:gd name="connsiteX20" fmla="*/ 24063 w 9889958"/>
              <a:gd name="connsiteY20" fmla="*/ 914400 h 1828800"/>
              <a:gd name="connsiteX0" fmla="*/ 0 w 9889958"/>
              <a:gd name="connsiteY0" fmla="*/ 1371600 h 1828800"/>
              <a:gd name="connsiteX1" fmla="*/ 0 w 9889958"/>
              <a:gd name="connsiteY1" fmla="*/ 1371600 h 1828800"/>
              <a:gd name="connsiteX2" fmla="*/ 216568 w 9889958"/>
              <a:gd name="connsiteY2" fmla="*/ 1010653 h 1828800"/>
              <a:gd name="connsiteX3" fmla="*/ 336884 w 9889958"/>
              <a:gd name="connsiteY3" fmla="*/ 890337 h 1828800"/>
              <a:gd name="connsiteX4" fmla="*/ 529389 w 9889958"/>
              <a:gd name="connsiteY4" fmla="*/ 770021 h 1828800"/>
              <a:gd name="connsiteX5" fmla="*/ 649705 w 9889958"/>
              <a:gd name="connsiteY5" fmla="*/ 673768 h 1828800"/>
              <a:gd name="connsiteX6" fmla="*/ 745958 w 9889958"/>
              <a:gd name="connsiteY6" fmla="*/ 553453 h 1828800"/>
              <a:gd name="connsiteX7" fmla="*/ 842210 w 9889958"/>
              <a:gd name="connsiteY7" fmla="*/ 529389 h 1828800"/>
              <a:gd name="connsiteX8" fmla="*/ 890337 w 9889958"/>
              <a:gd name="connsiteY8" fmla="*/ 481263 h 1828800"/>
              <a:gd name="connsiteX9" fmla="*/ 1155031 w 9889958"/>
              <a:gd name="connsiteY9" fmla="*/ 360947 h 1828800"/>
              <a:gd name="connsiteX10" fmla="*/ 1299410 w 9889958"/>
              <a:gd name="connsiteY10" fmla="*/ 264695 h 1828800"/>
              <a:gd name="connsiteX11" fmla="*/ 1371600 w 9889958"/>
              <a:gd name="connsiteY11" fmla="*/ 216568 h 1828800"/>
              <a:gd name="connsiteX12" fmla="*/ 2863516 w 9889958"/>
              <a:gd name="connsiteY12" fmla="*/ 794084 h 1828800"/>
              <a:gd name="connsiteX13" fmla="*/ 5125452 w 9889958"/>
              <a:gd name="connsiteY13" fmla="*/ 0 h 1828800"/>
              <a:gd name="connsiteX14" fmla="*/ 7507705 w 9889958"/>
              <a:gd name="connsiteY14" fmla="*/ 890337 h 1828800"/>
              <a:gd name="connsiteX15" fmla="*/ 9288379 w 9889958"/>
              <a:gd name="connsiteY15" fmla="*/ 288758 h 1828800"/>
              <a:gd name="connsiteX16" fmla="*/ 9889958 w 9889958"/>
              <a:gd name="connsiteY16" fmla="*/ 1130968 h 1828800"/>
              <a:gd name="connsiteX17" fmla="*/ 9889958 w 9889958"/>
              <a:gd name="connsiteY17" fmla="*/ 1804737 h 1828800"/>
              <a:gd name="connsiteX18" fmla="*/ 0 w 9889958"/>
              <a:gd name="connsiteY18" fmla="*/ 1828800 h 1828800"/>
              <a:gd name="connsiteX19" fmla="*/ 24063 w 9889958"/>
              <a:gd name="connsiteY19" fmla="*/ 914400 h 1828800"/>
              <a:gd name="connsiteX20" fmla="*/ 24063 w 9889958"/>
              <a:gd name="connsiteY20" fmla="*/ 914400 h 1828800"/>
              <a:gd name="connsiteX0" fmla="*/ 0 w 9889958"/>
              <a:gd name="connsiteY0" fmla="*/ 1371600 h 1828800"/>
              <a:gd name="connsiteX1" fmla="*/ 0 w 9889958"/>
              <a:gd name="connsiteY1" fmla="*/ 1371600 h 1828800"/>
              <a:gd name="connsiteX2" fmla="*/ 216568 w 9889958"/>
              <a:gd name="connsiteY2" fmla="*/ 1010653 h 1828800"/>
              <a:gd name="connsiteX3" fmla="*/ 336884 w 9889958"/>
              <a:gd name="connsiteY3" fmla="*/ 890337 h 1828800"/>
              <a:gd name="connsiteX4" fmla="*/ 529389 w 9889958"/>
              <a:gd name="connsiteY4" fmla="*/ 770021 h 1828800"/>
              <a:gd name="connsiteX5" fmla="*/ 649705 w 9889958"/>
              <a:gd name="connsiteY5" fmla="*/ 673768 h 1828800"/>
              <a:gd name="connsiteX6" fmla="*/ 745958 w 9889958"/>
              <a:gd name="connsiteY6" fmla="*/ 553453 h 1828800"/>
              <a:gd name="connsiteX7" fmla="*/ 842210 w 9889958"/>
              <a:gd name="connsiteY7" fmla="*/ 529389 h 1828800"/>
              <a:gd name="connsiteX8" fmla="*/ 890337 w 9889958"/>
              <a:gd name="connsiteY8" fmla="*/ 481263 h 1828800"/>
              <a:gd name="connsiteX9" fmla="*/ 1155031 w 9889958"/>
              <a:gd name="connsiteY9" fmla="*/ 360947 h 1828800"/>
              <a:gd name="connsiteX10" fmla="*/ 1299410 w 9889958"/>
              <a:gd name="connsiteY10" fmla="*/ 264695 h 1828800"/>
              <a:gd name="connsiteX11" fmla="*/ 1371600 w 9889958"/>
              <a:gd name="connsiteY11" fmla="*/ 216568 h 1828800"/>
              <a:gd name="connsiteX12" fmla="*/ 2863516 w 9889958"/>
              <a:gd name="connsiteY12" fmla="*/ 794084 h 1828800"/>
              <a:gd name="connsiteX13" fmla="*/ 5125452 w 9889958"/>
              <a:gd name="connsiteY13" fmla="*/ 0 h 1828800"/>
              <a:gd name="connsiteX14" fmla="*/ 7507705 w 9889958"/>
              <a:gd name="connsiteY14" fmla="*/ 890337 h 1828800"/>
              <a:gd name="connsiteX15" fmla="*/ 9288379 w 9889958"/>
              <a:gd name="connsiteY15" fmla="*/ 288758 h 1828800"/>
              <a:gd name="connsiteX16" fmla="*/ 9889958 w 9889958"/>
              <a:gd name="connsiteY16" fmla="*/ 1130968 h 1828800"/>
              <a:gd name="connsiteX17" fmla="*/ 9889958 w 9889958"/>
              <a:gd name="connsiteY17" fmla="*/ 1804737 h 1828800"/>
              <a:gd name="connsiteX18" fmla="*/ 0 w 9889958"/>
              <a:gd name="connsiteY18" fmla="*/ 1828800 h 1828800"/>
              <a:gd name="connsiteX19" fmla="*/ 24063 w 9889958"/>
              <a:gd name="connsiteY19" fmla="*/ 914400 h 1828800"/>
              <a:gd name="connsiteX20" fmla="*/ 24063 w 9889958"/>
              <a:gd name="connsiteY20" fmla="*/ 914400 h 1828800"/>
              <a:gd name="connsiteX0" fmla="*/ 0 w 9889958"/>
              <a:gd name="connsiteY0" fmla="*/ 1371600 h 1828800"/>
              <a:gd name="connsiteX1" fmla="*/ 0 w 9889958"/>
              <a:gd name="connsiteY1" fmla="*/ 1371600 h 1828800"/>
              <a:gd name="connsiteX2" fmla="*/ 216568 w 9889958"/>
              <a:gd name="connsiteY2" fmla="*/ 1010653 h 1828800"/>
              <a:gd name="connsiteX3" fmla="*/ 336884 w 9889958"/>
              <a:gd name="connsiteY3" fmla="*/ 890337 h 1828800"/>
              <a:gd name="connsiteX4" fmla="*/ 529389 w 9889958"/>
              <a:gd name="connsiteY4" fmla="*/ 770021 h 1828800"/>
              <a:gd name="connsiteX5" fmla="*/ 649705 w 9889958"/>
              <a:gd name="connsiteY5" fmla="*/ 673768 h 1828800"/>
              <a:gd name="connsiteX6" fmla="*/ 745958 w 9889958"/>
              <a:gd name="connsiteY6" fmla="*/ 553453 h 1828800"/>
              <a:gd name="connsiteX7" fmla="*/ 842210 w 9889958"/>
              <a:gd name="connsiteY7" fmla="*/ 529389 h 1828800"/>
              <a:gd name="connsiteX8" fmla="*/ 890337 w 9889958"/>
              <a:gd name="connsiteY8" fmla="*/ 481263 h 1828800"/>
              <a:gd name="connsiteX9" fmla="*/ 1155031 w 9889958"/>
              <a:gd name="connsiteY9" fmla="*/ 360947 h 1828800"/>
              <a:gd name="connsiteX10" fmla="*/ 1299410 w 9889958"/>
              <a:gd name="connsiteY10" fmla="*/ 264695 h 1828800"/>
              <a:gd name="connsiteX11" fmla="*/ 1371600 w 9889958"/>
              <a:gd name="connsiteY11" fmla="*/ 216568 h 1828800"/>
              <a:gd name="connsiteX12" fmla="*/ 2863516 w 9889958"/>
              <a:gd name="connsiteY12" fmla="*/ 794084 h 1828800"/>
              <a:gd name="connsiteX13" fmla="*/ 5125452 w 9889958"/>
              <a:gd name="connsiteY13" fmla="*/ 0 h 1828800"/>
              <a:gd name="connsiteX14" fmla="*/ 7507705 w 9889958"/>
              <a:gd name="connsiteY14" fmla="*/ 890337 h 1828800"/>
              <a:gd name="connsiteX15" fmla="*/ 9288379 w 9889958"/>
              <a:gd name="connsiteY15" fmla="*/ 288758 h 1828800"/>
              <a:gd name="connsiteX16" fmla="*/ 9889958 w 9889958"/>
              <a:gd name="connsiteY16" fmla="*/ 1130968 h 1828800"/>
              <a:gd name="connsiteX17" fmla="*/ 9889958 w 9889958"/>
              <a:gd name="connsiteY17" fmla="*/ 1804737 h 1828800"/>
              <a:gd name="connsiteX18" fmla="*/ 0 w 9889958"/>
              <a:gd name="connsiteY18" fmla="*/ 1828800 h 1828800"/>
              <a:gd name="connsiteX19" fmla="*/ 24063 w 9889958"/>
              <a:gd name="connsiteY19" fmla="*/ 914400 h 1828800"/>
              <a:gd name="connsiteX20" fmla="*/ 24063 w 9889958"/>
              <a:gd name="connsiteY20" fmla="*/ 914400 h 1828800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424806 w 9889958"/>
              <a:gd name="connsiteY11" fmla="*/ 3311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424806 w 9889958"/>
              <a:gd name="connsiteY11" fmla="*/ 3311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889958" h="1829045">
                <a:moveTo>
                  <a:pt x="0" y="1371845"/>
                </a:moveTo>
                <a:lnTo>
                  <a:pt x="0" y="1371845"/>
                </a:lnTo>
                <a:cubicBezTo>
                  <a:pt x="65929" y="1250975"/>
                  <a:pt x="123045" y="1116111"/>
                  <a:pt x="216568" y="1010898"/>
                </a:cubicBezTo>
                <a:cubicBezTo>
                  <a:pt x="254249" y="968507"/>
                  <a:pt x="288249" y="919763"/>
                  <a:pt x="336884" y="890582"/>
                </a:cubicBezTo>
                <a:cubicBezTo>
                  <a:pt x="362211" y="875386"/>
                  <a:pt x="492354" y="799894"/>
                  <a:pt x="529389" y="770266"/>
                </a:cubicBezTo>
                <a:cubicBezTo>
                  <a:pt x="700840" y="633106"/>
                  <a:pt x="427501" y="822152"/>
                  <a:pt x="649705" y="674013"/>
                </a:cubicBezTo>
                <a:cubicBezTo>
                  <a:pt x="666709" y="648508"/>
                  <a:pt x="711668" y="570843"/>
                  <a:pt x="745958" y="553698"/>
                </a:cubicBezTo>
                <a:cubicBezTo>
                  <a:pt x="775538" y="538908"/>
                  <a:pt x="810126" y="537655"/>
                  <a:pt x="842210" y="529634"/>
                </a:cubicBezTo>
                <a:cubicBezTo>
                  <a:pt x="858252" y="513592"/>
                  <a:pt x="871460" y="494092"/>
                  <a:pt x="890337" y="481508"/>
                </a:cubicBezTo>
                <a:cubicBezTo>
                  <a:pt x="935603" y="451331"/>
                  <a:pt x="1133490" y="370424"/>
                  <a:pt x="1155031" y="361192"/>
                </a:cubicBezTo>
                <a:cubicBezTo>
                  <a:pt x="1338606" y="177619"/>
                  <a:pt x="1254448" y="269953"/>
                  <a:pt x="1299410" y="264940"/>
                </a:cubicBezTo>
                <a:cubicBezTo>
                  <a:pt x="1344372" y="259927"/>
                  <a:pt x="821089" y="407549"/>
                  <a:pt x="1424806" y="331113"/>
                </a:cubicBezTo>
                <a:cubicBezTo>
                  <a:pt x="1922111" y="523618"/>
                  <a:pt x="2366211" y="601824"/>
                  <a:pt x="2863516" y="794329"/>
                </a:cubicBezTo>
                <a:cubicBezTo>
                  <a:pt x="3489158" y="758234"/>
                  <a:pt x="4351421" y="-15797"/>
                  <a:pt x="5125452" y="245"/>
                </a:cubicBezTo>
                <a:cubicBezTo>
                  <a:pt x="5899483" y="16287"/>
                  <a:pt x="6813884" y="842456"/>
                  <a:pt x="7507705" y="890582"/>
                </a:cubicBezTo>
                <a:cubicBezTo>
                  <a:pt x="8101263" y="690056"/>
                  <a:pt x="8646695" y="-160177"/>
                  <a:pt x="9288379" y="289003"/>
                </a:cubicBezTo>
                <a:cubicBezTo>
                  <a:pt x="9930063" y="738183"/>
                  <a:pt x="9789695" y="878550"/>
                  <a:pt x="9889958" y="1131213"/>
                </a:cubicBezTo>
                <a:lnTo>
                  <a:pt x="9889958" y="1804982"/>
                </a:lnTo>
                <a:lnTo>
                  <a:pt x="0" y="1829045"/>
                </a:lnTo>
                <a:lnTo>
                  <a:pt x="24063" y="914645"/>
                </a:lnTo>
                <a:lnTo>
                  <a:pt x="24063" y="914645"/>
                </a:lnTo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08" name="Picture 34">
            <a:extLst>
              <a:ext uri="{FF2B5EF4-FFF2-40B4-BE49-F238E27FC236}">
                <a16:creationId xmlns:a16="http://schemas.microsoft.com/office/drawing/2014/main" id="{395AED0C-2C3E-35F3-D1B4-18EF8F096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876550"/>
            <a:ext cx="9652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35">
            <a:extLst>
              <a:ext uri="{FF2B5EF4-FFF2-40B4-BE49-F238E27FC236}">
                <a16:creationId xmlns:a16="http://schemas.microsoft.com/office/drawing/2014/main" id="{CFDB3B49-DA0C-C3EE-12A1-CC6B1C1B0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838" y="3511550"/>
            <a:ext cx="9652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32">
            <a:extLst>
              <a:ext uri="{FF2B5EF4-FFF2-40B4-BE49-F238E27FC236}">
                <a16:creationId xmlns:a16="http://schemas.microsoft.com/office/drawing/2014/main" id="{8D83D0B6-8565-39AF-7C97-62B53966C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988" y="3086100"/>
            <a:ext cx="9652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33">
            <a:extLst>
              <a:ext uri="{FF2B5EF4-FFF2-40B4-BE49-F238E27FC236}">
                <a16:creationId xmlns:a16="http://schemas.microsoft.com/office/drawing/2014/main" id="{2EF22BC1-0700-C3A1-0B0A-3996E022E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3336925"/>
            <a:ext cx="9652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Freeform 20">
            <a:extLst>
              <a:ext uri="{FF2B5EF4-FFF2-40B4-BE49-F238E27FC236}">
                <a16:creationId xmlns:a16="http://schemas.microsoft.com/office/drawing/2014/main" id="{FD6C48EC-3CBA-ADD5-CB25-C8D8690F1249}"/>
              </a:ext>
            </a:extLst>
          </p:cNvPr>
          <p:cNvSpPr/>
          <p:nvPr/>
        </p:nvSpPr>
        <p:spPr>
          <a:xfrm>
            <a:off x="-112713" y="3898899"/>
            <a:ext cx="12611101" cy="3124201"/>
          </a:xfrm>
          <a:custGeom>
            <a:avLst/>
            <a:gdLst>
              <a:gd name="connsiteX0" fmla="*/ 24063 w 9914021"/>
              <a:gd name="connsiteY0" fmla="*/ 890337 h 2598821"/>
              <a:gd name="connsiteX1" fmla="*/ 1515979 w 9914021"/>
              <a:gd name="connsiteY1" fmla="*/ 216569 h 2598821"/>
              <a:gd name="connsiteX2" fmla="*/ 2791326 w 9914021"/>
              <a:gd name="connsiteY2" fmla="*/ 770021 h 2598821"/>
              <a:gd name="connsiteX3" fmla="*/ 5053263 w 9914021"/>
              <a:gd name="connsiteY3" fmla="*/ 0 h 2598821"/>
              <a:gd name="connsiteX4" fmla="*/ 7122695 w 9914021"/>
              <a:gd name="connsiteY4" fmla="*/ 1058779 h 2598821"/>
              <a:gd name="connsiteX5" fmla="*/ 8566484 w 9914021"/>
              <a:gd name="connsiteY5" fmla="*/ 192505 h 2598821"/>
              <a:gd name="connsiteX6" fmla="*/ 9914021 w 9914021"/>
              <a:gd name="connsiteY6" fmla="*/ 1034716 h 2598821"/>
              <a:gd name="connsiteX7" fmla="*/ 9914021 w 9914021"/>
              <a:gd name="connsiteY7" fmla="*/ 2598821 h 2598821"/>
              <a:gd name="connsiteX8" fmla="*/ 0 w 9914021"/>
              <a:gd name="connsiteY8" fmla="*/ 2574758 h 2598821"/>
              <a:gd name="connsiteX9" fmla="*/ 24063 w 9914021"/>
              <a:gd name="connsiteY9" fmla="*/ 890337 h 2598821"/>
              <a:gd name="connsiteX0" fmla="*/ 24063 w 9914021"/>
              <a:gd name="connsiteY0" fmla="*/ 890337 h 2598821"/>
              <a:gd name="connsiteX1" fmla="*/ 1515979 w 9914021"/>
              <a:gd name="connsiteY1" fmla="*/ 216569 h 2598821"/>
              <a:gd name="connsiteX2" fmla="*/ 2791326 w 9914021"/>
              <a:gd name="connsiteY2" fmla="*/ 770021 h 2598821"/>
              <a:gd name="connsiteX3" fmla="*/ 5053263 w 9914021"/>
              <a:gd name="connsiteY3" fmla="*/ 0 h 2598821"/>
              <a:gd name="connsiteX4" fmla="*/ 7122695 w 9914021"/>
              <a:gd name="connsiteY4" fmla="*/ 1058779 h 2598821"/>
              <a:gd name="connsiteX5" fmla="*/ 8566484 w 9914021"/>
              <a:gd name="connsiteY5" fmla="*/ 192505 h 2598821"/>
              <a:gd name="connsiteX6" fmla="*/ 9914021 w 9914021"/>
              <a:gd name="connsiteY6" fmla="*/ 1034716 h 2598821"/>
              <a:gd name="connsiteX7" fmla="*/ 9914021 w 9914021"/>
              <a:gd name="connsiteY7" fmla="*/ 2598821 h 2598821"/>
              <a:gd name="connsiteX8" fmla="*/ 0 w 9914021"/>
              <a:gd name="connsiteY8" fmla="*/ 2574758 h 2598821"/>
              <a:gd name="connsiteX9" fmla="*/ 24063 w 9914021"/>
              <a:gd name="connsiteY9" fmla="*/ 890337 h 2598821"/>
              <a:gd name="connsiteX0" fmla="*/ 24063 w 9914021"/>
              <a:gd name="connsiteY0" fmla="*/ 890337 h 2598821"/>
              <a:gd name="connsiteX1" fmla="*/ 1515979 w 9914021"/>
              <a:gd name="connsiteY1" fmla="*/ 216569 h 2598821"/>
              <a:gd name="connsiteX2" fmla="*/ 2791326 w 9914021"/>
              <a:gd name="connsiteY2" fmla="*/ 770021 h 2598821"/>
              <a:gd name="connsiteX3" fmla="*/ 5053263 w 9914021"/>
              <a:gd name="connsiteY3" fmla="*/ 0 h 2598821"/>
              <a:gd name="connsiteX4" fmla="*/ 7122695 w 9914021"/>
              <a:gd name="connsiteY4" fmla="*/ 1058779 h 2598821"/>
              <a:gd name="connsiteX5" fmla="*/ 8566484 w 9914021"/>
              <a:gd name="connsiteY5" fmla="*/ 192505 h 2598821"/>
              <a:gd name="connsiteX6" fmla="*/ 9914021 w 9914021"/>
              <a:gd name="connsiteY6" fmla="*/ 1034716 h 2598821"/>
              <a:gd name="connsiteX7" fmla="*/ 9914021 w 9914021"/>
              <a:gd name="connsiteY7" fmla="*/ 2598821 h 2598821"/>
              <a:gd name="connsiteX8" fmla="*/ 0 w 9914021"/>
              <a:gd name="connsiteY8" fmla="*/ 2574758 h 2598821"/>
              <a:gd name="connsiteX9" fmla="*/ 24063 w 9914021"/>
              <a:gd name="connsiteY9" fmla="*/ 890337 h 2598821"/>
              <a:gd name="connsiteX0" fmla="*/ 24063 w 9914021"/>
              <a:gd name="connsiteY0" fmla="*/ 892469 h 2600953"/>
              <a:gd name="connsiteX1" fmla="*/ 1515979 w 9914021"/>
              <a:gd name="connsiteY1" fmla="*/ 218701 h 2600953"/>
              <a:gd name="connsiteX2" fmla="*/ 2791326 w 9914021"/>
              <a:gd name="connsiteY2" fmla="*/ 772153 h 2600953"/>
              <a:gd name="connsiteX3" fmla="*/ 5053263 w 9914021"/>
              <a:gd name="connsiteY3" fmla="*/ 2132 h 2600953"/>
              <a:gd name="connsiteX4" fmla="*/ 7122695 w 9914021"/>
              <a:gd name="connsiteY4" fmla="*/ 1060911 h 2600953"/>
              <a:gd name="connsiteX5" fmla="*/ 8566484 w 9914021"/>
              <a:gd name="connsiteY5" fmla="*/ 194637 h 2600953"/>
              <a:gd name="connsiteX6" fmla="*/ 9914021 w 9914021"/>
              <a:gd name="connsiteY6" fmla="*/ 1036848 h 2600953"/>
              <a:gd name="connsiteX7" fmla="*/ 9914021 w 9914021"/>
              <a:gd name="connsiteY7" fmla="*/ 2600953 h 2600953"/>
              <a:gd name="connsiteX8" fmla="*/ 0 w 9914021"/>
              <a:gd name="connsiteY8" fmla="*/ 2576890 h 2600953"/>
              <a:gd name="connsiteX9" fmla="*/ 24063 w 9914021"/>
              <a:gd name="connsiteY9" fmla="*/ 892469 h 2600953"/>
              <a:gd name="connsiteX0" fmla="*/ 24063 w 9914021"/>
              <a:gd name="connsiteY0" fmla="*/ 892469 h 2600953"/>
              <a:gd name="connsiteX1" fmla="*/ 1515979 w 9914021"/>
              <a:gd name="connsiteY1" fmla="*/ 218701 h 2600953"/>
              <a:gd name="connsiteX2" fmla="*/ 2791326 w 9914021"/>
              <a:gd name="connsiteY2" fmla="*/ 772153 h 2600953"/>
              <a:gd name="connsiteX3" fmla="*/ 5053263 w 9914021"/>
              <a:gd name="connsiteY3" fmla="*/ 2132 h 2600953"/>
              <a:gd name="connsiteX4" fmla="*/ 7122695 w 9914021"/>
              <a:gd name="connsiteY4" fmla="*/ 1060911 h 2600953"/>
              <a:gd name="connsiteX5" fmla="*/ 8566484 w 9914021"/>
              <a:gd name="connsiteY5" fmla="*/ 194637 h 2600953"/>
              <a:gd name="connsiteX6" fmla="*/ 9914021 w 9914021"/>
              <a:gd name="connsiteY6" fmla="*/ 1036848 h 2600953"/>
              <a:gd name="connsiteX7" fmla="*/ 9914021 w 9914021"/>
              <a:gd name="connsiteY7" fmla="*/ 2600953 h 2600953"/>
              <a:gd name="connsiteX8" fmla="*/ 0 w 9914021"/>
              <a:gd name="connsiteY8" fmla="*/ 2576890 h 2600953"/>
              <a:gd name="connsiteX9" fmla="*/ 24063 w 9914021"/>
              <a:gd name="connsiteY9" fmla="*/ 892469 h 2600953"/>
              <a:gd name="connsiteX0" fmla="*/ 24063 w 9914021"/>
              <a:gd name="connsiteY0" fmla="*/ 892469 h 2600953"/>
              <a:gd name="connsiteX1" fmla="*/ 1515979 w 9914021"/>
              <a:gd name="connsiteY1" fmla="*/ 218701 h 2600953"/>
              <a:gd name="connsiteX2" fmla="*/ 2791326 w 9914021"/>
              <a:gd name="connsiteY2" fmla="*/ 772153 h 2600953"/>
              <a:gd name="connsiteX3" fmla="*/ 5053263 w 9914021"/>
              <a:gd name="connsiteY3" fmla="*/ 2132 h 2600953"/>
              <a:gd name="connsiteX4" fmla="*/ 7122695 w 9914021"/>
              <a:gd name="connsiteY4" fmla="*/ 1060911 h 2600953"/>
              <a:gd name="connsiteX5" fmla="*/ 8566484 w 9914021"/>
              <a:gd name="connsiteY5" fmla="*/ 194637 h 2600953"/>
              <a:gd name="connsiteX6" fmla="*/ 9914021 w 9914021"/>
              <a:gd name="connsiteY6" fmla="*/ 1036848 h 2600953"/>
              <a:gd name="connsiteX7" fmla="*/ 9914021 w 9914021"/>
              <a:gd name="connsiteY7" fmla="*/ 2600953 h 2600953"/>
              <a:gd name="connsiteX8" fmla="*/ 0 w 9914021"/>
              <a:gd name="connsiteY8" fmla="*/ 2576890 h 2600953"/>
              <a:gd name="connsiteX9" fmla="*/ 24063 w 9914021"/>
              <a:gd name="connsiteY9" fmla="*/ 892469 h 260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14021" h="2600953">
                <a:moveTo>
                  <a:pt x="24063" y="892469"/>
                </a:moveTo>
                <a:cubicBezTo>
                  <a:pt x="276726" y="499438"/>
                  <a:pt x="1054769" y="238754"/>
                  <a:pt x="1515979" y="218701"/>
                </a:cubicBezTo>
                <a:cubicBezTo>
                  <a:pt x="1977189" y="198648"/>
                  <a:pt x="2201779" y="808248"/>
                  <a:pt x="2791326" y="772153"/>
                </a:cubicBezTo>
                <a:cubicBezTo>
                  <a:pt x="3380873" y="736058"/>
                  <a:pt x="4331368" y="-45994"/>
                  <a:pt x="5053263" y="2132"/>
                </a:cubicBezTo>
                <a:cubicBezTo>
                  <a:pt x="5775158" y="50258"/>
                  <a:pt x="6537158" y="1028827"/>
                  <a:pt x="7122695" y="1060911"/>
                </a:cubicBezTo>
                <a:cubicBezTo>
                  <a:pt x="7708232" y="1092995"/>
                  <a:pt x="8101263" y="-41985"/>
                  <a:pt x="8566484" y="194637"/>
                </a:cubicBezTo>
                <a:cubicBezTo>
                  <a:pt x="9031705" y="431259"/>
                  <a:pt x="9689432" y="635795"/>
                  <a:pt x="9914021" y="1036848"/>
                </a:cubicBezTo>
                <a:lnTo>
                  <a:pt x="9914021" y="2600953"/>
                </a:lnTo>
                <a:lnTo>
                  <a:pt x="0" y="2576890"/>
                </a:lnTo>
                <a:lnTo>
                  <a:pt x="24063" y="892469"/>
                </a:lnTo>
                <a:close/>
              </a:path>
            </a:pathLst>
          </a:custGeom>
          <a:solidFill>
            <a:schemeClr val="bg2">
              <a:lumMod val="10000"/>
              <a:alpha val="5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A0B2A3D-4C41-8305-C1D4-1E2303BFF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5738" y="399119"/>
            <a:ext cx="10477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067C98F-AAF5-7F2D-F07C-4E6B3ADDC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8844" y="2524125"/>
            <a:ext cx="18161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C17300F-251F-6EC0-C08E-1A6AB6477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957263" y="0"/>
            <a:ext cx="1414463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birds-singing_nature-sound-145453">
            <a:hlinkClick r:id="" action="ppaction://media"/>
            <a:extLst>
              <a:ext uri="{FF2B5EF4-FFF2-40B4-BE49-F238E27FC236}">
                <a16:creationId xmlns:a16="http://schemas.microsoft.com/office/drawing/2014/main" id="{6824F893-EFFB-E8AD-E20E-AC9597C367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48962" y="647258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44444E-6 L -0.00677 -1.14908 " pathEditMode="relative" rAng="0" ptsTypes="AA">
                                      <p:cBhvr>
                                        <p:cTn id="8" dur="2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" y="-574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362 -0.0162 L -0.00716 -0.64213 " pathEditMode="relative" rAng="0" ptsTypes="AA">
                                      <p:cBhvr>
                                        <p:cTn id="10" dur="3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5" y="-3129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3.33333E-6 -1.85185E-6 C -0.03476 -0.00949 -0.04388 -0.0125 -0.08685 -0.02107 C -0.09544 -0.02292 -0.10403 -0.02338 -0.11263 -0.02454 C -0.11588 -0.02338 -0.11966 -0.02454 -0.12239 -0.02107 C -0.12422 -0.01898 -0.12304 -0.01343 -0.12435 -0.01065 C -0.12591 -0.00741 -0.12825 -0.00556 -0.13034 -0.00371 C -0.13216 -0.00185 -0.13424 -0.00116 -0.1362 -1.85185E-6 C -0.14153 0.00254 -0.147 0.00324 -0.15208 0.00694 C -0.17044 0.02014 -0.15833 0.01342 -0.18958 0.01736 C -0.20377 0.02592 -0.18476 0.01528 -0.20729 0.02453 C -0.21198 0.02639 -0.21653 0.0294 -0.22109 0.03148 C -0.2263 0.03403 -0.23164 0.03611 -0.23685 0.03842 C -0.24088 0.04213 -0.24453 0.04699 -0.2487 0.04907 C -0.25455 0.05185 -0.2608 0.0493 -0.26653 0.05254 C -0.27096 0.05532 -0.27838 0.06666 -0.27838 0.06666 C -0.28554 0.06551 -0.29297 0.06574 -0.30013 0.06296 C -0.30234 0.06227 -0.3039 0.0581 -0.30599 0.05602 C -0.30859 0.05347 -0.31146 0.05185 -0.31393 0.04907 C -0.31549 0.04722 -0.31601 0.04259 -0.31784 0.04213 C -0.3263 0.03912 -0.33489 0.03958 -0.34349 0.03842 C -0.34739 0.03958 -0.35156 0.03958 -0.35534 0.04213 C -0.35703 0.04328 -0.35781 0.04699 -0.35924 0.04907 C -0.3612 0.05162 -0.36328 0.0537 -0.36523 0.05602 C -0.36653 0.05949 -0.3681 0.06273 -0.36914 0.06666 C -0.37005 0.06991 -0.36979 0.0743 -0.37109 0.07708 C -0.37265 0.08032 -0.37513 0.08171 -0.37708 0.08403 C -0.38424 0.10324 -0.37682 0.08866 -0.39088 0.09815 C -0.3931 0.09953 -0.39466 0.10324 -0.39674 0.10509 C -0.3987 0.10694 -0.40078 0.10741 -0.40273 0.10879 C -0.40403 0.11111 -0.40508 0.11389 -0.40664 0.11574 C -0.40859 0.11782 -0.41914 0.12222 -0.42044 0.12268 C -0.43307 0.12778 -0.43255 0.12662 -0.44804 0.12963 C -0.46523 0.12847 -0.48229 0.12824 -0.49948 0.12616 C -0.50273 0.12592 -0.51341 0.12083 -0.51718 0.11921 C -0.52851 0.08912 -0.51341 0.12453 -0.52708 0.10509 C -0.5289 0.10254 -0.52955 0.09791 -0.53099 0.09467 C -0.53216 0.09213 -0.53385 0.09028 -0.53489 0.08773 C -0.53776 0.08078 -0.54284 0.06666 -0.54284 0.06666 C -0.54479 0.06782 -0.54713 0.06782 -0.5487 0.07014 C -0.55169 0.0743 -0.56041 0.09421 -0.56653 0.09815 C -0.56966 0.10023 -0.57317 0.1 -0.57643 0.10162 C -0.58047 0.1037 -0.58411 0.10833 -0.58828 0.10879 L -0.67903 0.11574 C -0.68164 0.11458 -0.6845 0.11435 -0.68698 0.11227 C -0.69192 0.10764 -0.69062 0.10092 -0.69479 0.09467 C -0.69713 0.0912 -0.70013 0.09028 -0.70273 0.08773 C -0.70481 0.08565 -0.70664 0.08287 -0.70859 0.08055 C -0.71002 0.07685 -0.71367 0.06551 -0.71653 0.06296 C -0.71901 0.06088 -0.72174 0.06065 -0.72448 0.05949 C -0.72578 0.05602 -0.72669 0.05208 -0.72838 0.04907 C -0.73216 0.04213 -0.73541 0.04143 -0.74023 0.03842 C -0.75833 0.04653 -0.73971 0.03495 -0.75208 0.05254 C -0.75364 0.05486 -0.75599 0.05532 -0.75794 0.05602 C -0.77226 0.06157 -0.77995 0.06319 -0.79349 0.06666 C -0.82252 0.08727 -0.78138 0.05741 -0.81523 0.08403 C -0.81705 0.08565 -0.81914 0.08634 -0.82109 0.08773 C -0.83997 0.10023 -0.82343 0.09028 -0.83698 0.09815 C -0.84023 0.10278 -0.84323 0.10833 -0.84674 0.11227 C -0.84987 0.11551 -0.85351 0.11643 -0.85664 0.11921 C -0.85872 0.12106 -0.86054 0.12384 -0.86263 0.12616 C -0.87396 0.15648 -0.85885 0.12083 -0.87239 0.14028 C -0.87435 0.14282 -0.87422 0.1493 -0.87643 0.15069 C -0.88203 0.1544 -0.88828 0.15324 -0.89414 0.1544 C -0.90547 0.16111 -0.89492 0.15301 -0.90599 0.16828 C -0.90976 0.17361 -0.91445 0.17639 -0.91784 0.18241 C -0.92526 0.1956 -0.92109 0.19143 -0.92968 0.19653 C -0.94414 0.19514 -0.95859 0.1956 -0.97304 0.19282 C -0.98541 0.19051 -0.98476 0.19259 -0.98476 0.18241 L -0.98476 0.18241 L -0.98476 0.18241 " pathEditMode="relative" ptsTypes="AAAAAAAAAAAAAAAAAAAAAAAAAAAAAAAAAAAAAAAAAAAAAAAAAAAAAAAAAAAAAAAAAAAAAAA">
                                      <p:cBhvr>
                                        <p:cTn id="12" dur="1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1" presetClass="path" presetSubtype="0" repeatCount="indefinite" accel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54 0.17825 L -0.24193 -0.10578 C -0.30039 -0.16921 -0.39206 -0.21111 -0.48763 -0.2199 C -0.59635 -0.22939 -0.68385 -0.20486 -0.74596 -0.15277 L -1.04505 0.07593 " pathEditMode="relative" rAng="5580000" ptsTypes="AAAAA">
                                      <p:cBhvr>
                                        <p:cTn id="14" dur="1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15" y="-2247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11111E-6 L -4.375E-6 1.11111E-6 C 0.00195 0.00926 0.00287 0.01944 0.00586 0.02801 C 0.00768 0.03287 0.01146 0.03426 0.0138 0.03842 C 0.01537 0.04143 0.01602 0.04606 0.01771 0.04907 C 0.02149 0.05578 0.02474 0.05671 0.02956 0.05949 C 0.03841 0.07523 0.03281 0.06851 0.04727 0.07708 L 0.05326 0.08055 C 0.06836 0.07939 0.08347 0.07916 0.09857 0.07708 C 0.1013 0.07662 0.10391 0.07453 0.10651 0.07361 C 0.11107 0.07199 0.11576 0.07129 0.12031 0.07014 C 0.12656 0.06643 0.12669 0.06736 0.13216 0.05949 C 0.1336 0.0574 0.13451 0.05393 0.13607 0.05254 C 0.13985 0.0493 0.14401 0.04791 0.14792 0.0456 C 0.15951 0.03865 0.15182 0.04236 0.17162 0.03842 C 0.18477 0.03958 0.19805 0.03935 0.21107 0.04189 C 0.21524 0.04282 0.22292 0.04907 0.22292 0.04907 L 0.23672 0.07361 C 0.23802 0.07592 0.23972 0.07777 0.24076 0.08055 L 0.24857 0.10162 C 0.24987 0.10509 0.25052 0.10972 0.25261 0.11203 C 0.25456 0.11458 0.25664 0.11643 0.25847 0.11921 C 0.2599 0.12129 0.26094 0.1243 0.26237 0.12615 C 0.26628 0.13125 0.27031 0.13564 0.27422 0.14027 L 0.28607 0.15416 L 0.29206 0.15787 C 0.29401 0.16018 0.29584 0.16296 0.29792 0.16481 C 0.29987 0.16643 0.30182 0.16828 0.30391 0.16828 C 0.32487 0.16828 0.34597 0.16597 0.36706 0.16481 C 0.37813 0.1581 0.37097 0.16226 0.3888 0.15416 L 0.39662 0.15069 C 0.39857 0.14838 0.40039 0.1456 0.40261 0.14375 C 0.40443 0.14213 0.40677 0.14236 0.40847 0.14027 C 0.41224 0.13518 0.41511 0.12847 0.41836 0.12268 C 0.42279 0.11481 0.42891 0.11134 0.43412 0.10509 C 0.43802 0.10046 0.44128 0.09143 0.44597 0.0912 L 0.48737 0.0875 C 0.49466 0.08865 0.50195 0.08935 0.50912 0.0912 C 0.51576 0.09282 0.52891 0.09814 0.52891 0.09814 C 0.53828 0.11481 0.5332 0.10995 0.54271 0.11574 C 0.54401 0.11921 0.54466 0.12384 0.54662 0.12615 C 0.55143 0.13217 0.56237 0.14027 0.56237 0.14027 C 0.5655 0.15694 0.56224 0.14629 0.57031 0.15787 C 0.57175 0.15972 0.57266 0.16319 0.57422 0.16481 C 0.58529 0.17453 0.58099 0.15995 0.59401 0.17523 C 0.60378 0.1868 0.59753 0.18171 0.61367 0.18588 C 0.62943 0.18449 0.65326 0.18518 0.67097 0.1787 C 0.67305 0.17801 0.67487 0.17639 0.67682 0.17523 C 0.68347 0.17199 0.69037 0.17037 0.69662 0.16481 C 0.69922 0.1625 0.70195 0.16041 0.70456 0.15787 C 0.70664 0.15555 0.7082 0.15231 0.71042 0.15069 C 0.71289 0.14884 0.71576 0.14838 0.71836 0.14722 C 0.73034 0.1331 0.71758 0.14652 0.73216 0.1368 C 0.74154 0.13055 0.73815 0.12824 0.74792 0.12615 C 0.75651 0.1243 0.76511 0.12407 0.77357 0.12268 C 0.77891 0.12176 0.78412 0.12037 0.78932 0.11921 C 0.82279 0.12754 0.78854 0.1162 0.81107 0.12963 C 0.81432 0.13148 0.81771 0.13171 0.82097 0.1331 C 0.83164 0.13842 0.8319 0.13935 0.84076 0.14722 C 0.84206 0.15069 0.84297 0.15486 0.84466 0.15787 C 0.84636 0.16064 0.8487 0.16203 0.85052 0.16481 C 0.85195 0.16689 0.85326 0.16944 0.85456 0.17176 C 0.85794 0.19004 0.8582 0.19027 0.86042 0.21736 C 0.86107 0.22569 0.86133 0.23379 0.86237 0.24189 C 0.86419 0.25555 0.86576 0.26342 0.87031 0.27361 C 0.87149 0.27615 0.87292 0.27824 0.87422 0.28055 L 0.88216 0.32268 L 0.88412 0.3331 C 0.88568 0.34166 0.8862 0.34745 0.88998 0.35416 C 0.89232 0.35833 0.89505 0.36203 0.89792 0.36481 C 0.90039 0.36689 0.90326 0.36689 0.90586 0.36828 C 0.90781 0.36921 0.9099 0.37014 0.91172 0.37176 C 0.92539 0.38379 0.90912 0.375 0.92552 0.38217 C 0.94714 0.40787 0.91393 0.37014 0.93932 0.39282 C 0.96654 0.41689 0.94076 0.40069 0.95716 0.41041 C 0.96042 0.41504 0.96354 0.42014 0.96706 0.4243 C 0.9694 0.42731 0.9724 0.42847 0.97487 0.43148 C 0.97643 0.43333 0.97735 0.43634 0.97891 0.43842 C 0.98268 0.44351 0.99076 0.45254 0.99076 0.45254 C 0.99206 0.45601 0.99297 0.45995 0.99466 0.46296 C 0.99636 0.46597 0.99909 0.46666 1.00052 0.4699 C 1.00182 0.47291 1.00117 0.47754 1.00248 0.48055 C 1.00404 0.48379 1.00664 0.48495 1.00847 0.4875 C 1.01641 0.49884 1.00755 0.49236 1.02031 0.49814 C 1.02513 0.50671 1.0224 0.50509 1.02826 0.50509 L 1.02826 0.50509 " pathEditMode="relative" ptsTypes="AAAAAAAAAAAAAAAAAAAAAAAAAAAAAAAAAAAAAAAAAAAAAAAAAAAAAAAAAAAAAAAAAAAAAAAAAAAAAAAAAAAAAA">
                                      <p:cBhvr>
                                        <p:cTn id="16" dur="19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5000" fill="hold"/>
                                        <p:tgtEl>
                                          <p:spTgt spid="2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3DB377-E006-7174-3CB3-0D61CEB9F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788" y="2712336"/>
            <a:ext cx="963215" cy="3346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9A307D-351B-037B-EA8D-1460FBE969CC}"/>
              </a:ext>
            </a:extLst>
          </p:cNvPr>
          <p:cNvSpPr/>
          <p:nvPr/>
        </p:nvSpPr>
        <p:spPr>
          <a:xfrm>
            <a:off x="4909373" y="1864448"/>
            <a:ext cx="1767272" cy="445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Identity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29A75F-07CB-5430-EBA3-7AE3246A0F9D}"/>
              </a:ext>
            </a:extLst>
          </p:cNvPr>
          <p:cNvSpPr/>
          <p:nvPr/>
        </p:nvSpPr>
        <p:spPr>
          <a:xfrm>
            <a:off x="2337550" y="3668175"/>
            <a:ext cx="3086039" cy="1592744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Dewan Rezaul Hassan</a:t>
            </a:r>
          </a:p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en-US" sz="13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Assistant Teacher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Baropakhia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Rothindrapara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GPS</a:t>
            </a:r>
          </a:p>
          <a:p>
            <a:pPr algn="ctr"/>
            <a:r>
              <a:rPr lang="en-US" sz="135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Delduar</a:t>
            </a:r>
            <a:r>
              <a:rPr lang="en-US" sz="13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Tangail.</a:t>
            </a:r>
          </a:p>
          <a:p>
            <a:pPr algn="ctr">
              <a:defRPr/>
            </a:pPr>
            <a:r>
              <a:rPr lang="en-US" sz="12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E-mail:drezaulhassan@gmail.com</a:t>
            </a:r>
            <a:endParaRPr lang="en-US" sz="12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891CE0-3B8E-ABE8-1DDF-920B92FF72E0}"/>
              </a:ext>
            </a:extLst>
          </p:cNvPr>
          <p:cNvSpPr txBox="1"/>
          <p:nvPr/>
        </p:nvSpPr>
        <p:spPr>
          <a:xfrm>
            <a:off x="6192178" y="3668177"/>
            <a:ext cx="460194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Class: Two</a:t>
            </a:r>
          </a:p>
          <a:p>
            <a:r>
              <a:rPr lang="en-US" sz="2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Subject: English</a:t>
            </a:r>
          </a:p>
          <a:p>
            <a:r>
              <a:rPr lang="en-US" sz="2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Unit:5:: Sport Lesson:1-Days, Session:42 </a:t>
            </a:r>
          </a:p>
          <a:p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Page: 42,43 (Period:5, Text Part: A,B)</a:t>
            </a:r>
          </a:p>
          <a:p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Heading: (</a:t>
            </a:r>
            <a:r>
              <a:rPr lang="en-US" sz="2000" dirty="0"/>
              <a:t>Days of the week)</a:t>
            </a:r>
            <a:endParaRPr lang="en-US" sz="21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37B4B9-BC1F-1234-9988-D34E2A64F998}"/>
              </a:ext>
            </a:extLst>
          </p:cNvPr>
          <p:cNvSpPr txBox="1"/>
          <p:nvPr/>
        </p:nvSpPr>
        <p:spPr>
          <a:xfrm>
            <a:off x="6115409" y="3117058"/>
            <a:ext cx="13635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Lesson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47E758-DDEA-FD8E-533A-C217318CC6B0}"/>
              </a:ext>
            </a:extLst>
          </p:cNvPr>
          <p:cNvSpPr txBox="1"/>
          <p:nvPr/>
        </p:nvSpPr>
        <p:spPr>
          <a:xfrm>
            <a:off x="3926431" y="3117058"/>
            <a:ext cx="1707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Teacher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D36BF-7FE4-194E-C57E-28BDFDBDF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465536" y="1351685"/>
            <a:ext cx="2316491" cy="23164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8C5B67-52A8-4142-1B68-A49CA05BD5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" r="2875"/>
          <a:stretch/>
        </p:blipFill>
        <p:spPr>
          <a:xfrm>
            <a:off x="12485120" y="1039691"/>
            <a:ext cx="2150960" cy="30274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3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0.00347 L 0.34557 -0.0032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0" y="-34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.01018 L -0.32565 0.0233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9" y="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Top Corners Rounded 25">
            <a:extLst>
              <a:ext uri="{FF2B5EF4-FFF2-40B4-BE49-F238E27FC236}">
                <a16:creationId xmlns:a16="http://schemas.microsoft.com/office/drawing/2014/main" id="{159C3E08-ECEA-3DA4-BADC-9A10D1E85776}"/>
              </a:ext>
            </a:extLst>
          </p:cNvPr>
          <p:cNvSpPr/>
          <p:nvPr/>
        </p:nvSpPr>
        <p:spPr>
          <a:xfrm rot="5400000">
            <a:off x="3170348" y="-2141446"/>
            <a:ext cx="5851303" cy="11140891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42825">
                <a:schemeClr val="accent2">
                  <a:lumMod val="60000"/>
                  <a:lumOff val="40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75000">
                <a:schemeClr val="accent2">
                  <a:lumMod val="60000"/>
                  <a:lumOff val="40000"/>
                </a:schemeClr>
              </a:gs>
              <a:gs pos="89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l="100000" t="100000"/>
            </a:path>
          </a:gradFill>
          <a:ln w="952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 dirty="0">
              <a:latin typeface="Rubik" pitchFamily="2" charset="-79"/>
              <a:cs typeface="Rubik" pitchFamily="2" charset="-79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35948BF-6347-411D-9E05-4B1439701E98}"/>
              </a:ext>
            </a:extLst>
          </p:cNvPr>
          <p:cNvSpPr txBox="1"/>
          <p:nvPr/>
        </p:nvSpPr>
        <p:spPr>
          <a:xfrm>
            <a:off x="1135118" y="1031346"/>
            <a:ext cx="9280634" cy="954107"/>
          </a:xfrm>
          <a:custGeom>
            <a:avLst/>
            <a:gdLst>
              <a:gd name="csX0" fmla="*/ 0 w 9280634"/>
              <a:gd name="csY0" fmla="*/ 0 h 954107"/>
              <a:gd name="csX1" fmla="*/ 394427 w 9280634"/>
              <a:gd name="csY1" fmla="*/ 0 h 954107"/>
              <a:gd name="csX2" fmla="*/ 1067273 w 9280634"/>
              <a:gd name="csY2" fmla="*/ 0 h 954107"/>
              <a:gd name="csX3" fmla="*/ 1647313 w 9280634"/>
              <a:gd name="csY3" fmla="*/ 0 h 954107"/>
              <a:gd name="csX4" fmla="*/ 2412965 w 9280634"/>
              <a:gd name="csY4" fmla="*/ 0 h 954107"/>
              <a:gd name="csX5" fmla="*/ 2807392 w 9280634"/>
              <a:gd name="csY5" fmla="*/ 0 h 954107"/>
              <a:gd name="csX6" fmla="*/ 3573044 w 9280634"/>
              <a:gd name="csY6" fmla="*/ 0 h 954107"/>
              <a:gd name="csX7" fmla="*/ 3967471 w 9280634"/>
              <a:gd name="csY7" fmla="*/ 0 h 954107"/>
              <a:gd name="csX8" fmla="*/ 4454704 w 9280634"/>
              <a:gd name="csY8" fmla="*/ 0 h 954107"/>
              <a:gd name="csX9" fmla="*/ 4756325 w 9280634"/>
              <a:gd name="csY9" fmla="*/ 0 h 954107"/>
              <a:gd name="csX10" fmla="*/ 5243558 w 9280634"/>
              <a:gd name="csY10" fmla="*/ 0 h 954107"/>
              <a:gd name="csX11" fmla="*/ 5545179 w 9280634"/>
              <a:gd name="csY11" fmla="*/ 0 h 954107"/>
              <a:gd name="csX12" fmla="*/ 6032412 w 9280634"/>
              <a:gd name="csY12" fmla="*/ 0 h 954107"/>
              <a:gd name="csX13" fmla="*/ 6612452 w 9280634"/>
              <a:gd name="csY13" fmla="*/ 0 h 954107"/>
              <a:gd name="csX14" fmla="*/ 6914072 w 9280634"/>
              <a:gd name="csY14" fmla="*/ 0 h 954107"/>
              <a:gd name="csX15" fmla="*/ 7586918 w 9280634"/>
              <a:gd name="csY15" fmla="*/ 0 h 954107"/>
              <a:gd name="csX16" fmla="*/ 8166958 w 9280634"/>
              <a:gd name="csY16" fmla="*/ 0 h 954107"/>
              <a:gd name="csX17" fmla="*/ 8746998 w 9280634"/>
              <a:gd name="csY17" fmla="*/ 0 h 954107"/>
              <a:gd name="csX18" fmla="*/ 9280634 w 9280634"/>
              <a:gd name="csY18" fmla="*/ 0 h 954107"/>
              <a:gd name="csX19" fmla="*/ 9280634 w 9280634"/>
              <a:gd name="csY19" fmla="*/ 467512 h 954107"/>
              <a:gd name="csX20" fmla="*/ 9280634 w 9280634"/>
              <a:gd name="csY20" fmla="*/ 954107 h 954107"/>
              <a:gd name="csX21" fmla="*/ 8886207 w 9280634"/>
              <a:gd name="csY21" fmla="*/ 954107 h 954107"/>
              <a:gd name="csX22" fmla="*/ 8213361 w 9280634"/>
              <a:gd name="csY22" fmla="*/ 954107 h 954107"/>
              <a:gd name="csX23" fmla="*/ 7447709 w 9280634"/>
              <a:gd name="csY23" fmla="*/ 954107 h 954107"/>
              <a:gd name="csX24" fmla="*/ 7146088 w 9280634"/>
              <a:gd name="csY24" fmla="*/ 954107 h 954107"/>
              <a:gd name="csX25" fmla="*/ 6844468 w 9280634"/>
              <a:gd name="csY25" fmla="*/ 954107 h 954107"/>
              <a:gd name="csX26" fmla="*/ 6078815 w 9280634"/>
              <a:gd name="csY26" fmla="*/ 954107 h 954107"/>
              <a:gd name="csX27" fmla="*/ 5498776 w 9280634"/>
              <a:gd name="csY27" fmla="*/ 954107 h 954107"/>
              <a:gd name="csX28" fmla="*/ 4733123 w 9280634"/>
              <a:gd name="csY28" fmla="*/ 954107 h 954107"/>
              <a:gd name="csX29" fmla="*/ 4338696 w 9280634"/>
              <a:gd name="csY29" fmla="*/ 954107 h 954107"/>
              <a:gd name="csX30" fmla="*/ 3944269 w 9280634"/>
              <a:gd name="csY30" fmla="*/ 954107 h 954107"/>
              <a:gd name="csX31" fmla="*/ 3549843 w 9280634"/>
              <a:gd name="csY31" fmla="*/ 954107 h 954107"/>
              <a:gd name="csX32" fmla="*/ 2784190 w 9280634"/>
              <a:gd name="csY32" fmla="*/ 954107 h 954107"/>
              <a:gd name="csX33" fmla="*/ 2482570 w 9280634"/>
              <a:gd name="csY33" fmla="*/ 954107 h 954107"/>
              <a:gd name="csX34" fmla="*/ 1902530 w 9280634"/>
              <a:gd name="csY34" fmla="*/ 954107 h 954107"/>
              <a:gd name="csX35" fmla="*/ 1136878 w 9280634"/>
              <a:gd name="csY35" fmla="*/ 954107 h 954107"/>
              <a:gd name="csX36" fmla="*/ 0 w 9280634"/>
              <a:gd name="csY36" fmla="*/ 954107 h 954107"/>
              <a:gd name="csX37" fmla="*/ 0 w 9280634"/>
              <a:gd name="csY37" fmla="*/ 486595 h 954107"/>
              <a:gd name="csX38" fmla="*/ 0 w 9280634"/>
              <a:gd name="csY38" fmla="*/ 0 h 9541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9280634" h="954107" extrusionOk="0">
                <a:moveTo>
                  <a:pt x="0" y="0"/>
                </a:moveTo>
                <a:cubicBezTo>
                  <a:pt x="144382" y="-29921"/>
                  <a:pt x="293725" y="19092"/>
                  <a:pt x="394427" y="0"/>
                </a:cubicBezTo>
                <a:cubicBezTo>
                  <a:pt x="495129" y="-19092"/>
                  <a:pt x="851078" y="76826"/>
                  <a:pt x="1067273" y="0"/>
                </a:cubicBezTo>
                <a:cubicBezTo>
                  <a:pt x="1283468" y="-76826"/>
                  <a:pt x="1496596" y="53808"/>
                  <a:pt x="1647313" y="0"/>
                </a:cubicBezTo>
                <a:cubicBezTo>
                  <a:pt x="1798030" y="-53808"/>
                  <a:pt x="2144971" y="73292"/>
                  <a:pt x="2412965" y="0"/>
                </a:cubicBezTo>
                <a:cubicBezTo>
                  <a:pt x="2680959" y="-73292"/>
                  <a:pt x="2712878" y="39278"/>
                  <a:pt x="2807392" y="0"/>
                </a:cubicBezTo>
                <a:cubicBezTo>
                  <a:pt x="2901906" y="-39278"/>
                  <a:pt x="3192767" y="49965"/>
                  <a:pt x="3573044" y="0"/>
                </a:cubicBezTo>
                <a:cubicBezTo>
                  <a:pt x="3953321" y="-49965"/>
                  <a:pt x="3849000" y="41377"/>
                  <a:pt x="3967471" y="0"/>
                </a:cubicBezTo>
                <a:cubicBezTo>
                  <a:pt x="4085942" y="-41377"/>
                  <a:pt x="4315586" y="25945"/>
                  <a:pt x="4454704" y="0"/>
                </a:cubicBezTo>
                <a:cubicBezTo>
                  <a:pt x="4593822" y="-25945"/>
                  <a:pt x="4684429" y="3761"/>
                  <a:pt x="4756325" y="0"/>
                </a:cubicBezTo>
                <a:cubicBezTo>
                  <a:pt x="4828221" y="-3761"/>
                  <a:pt x="5124232" y="5402"/>
                  <a:pt x="5243558" y="0"/>
                </a:cubicBezTo>
                <a:cubicBezTo>
                  <a:pt x="5362884" y="-5402"/>
                  <a:pt x="5470087" y="26564"/>
                  <a:pt x="5545179" y="0"/>
                </a:cubicBezTo>
                <a:cubicBezTo>
                  <a:pt x="5620271" y="-26564"/>
                  <a:pt x="5932459" y="38241"/>
                  <a:pt x="6032412" y="0"/>
                </a:cubicBezTo>
                <a:cubicBezTo>
                  <a:pt x="6132365" y="-38241"/>
                  <a:pt x="6490527" y="10680"/>
                  <a:pt x="6612452" y="0"/>
                </a:cubicBezTo>
                <a:cubicBezTo>
                  <a:pt x="6734377" y="-10680"/>
                  <a:pt x="6764323" y="12326"/>
                  <a:pt x="6914072" y="0"/>
                </a:cubicBezTo>
                <a:cubicBezTo>
                  <a:pt x="7063821" y="-12326"/>
                  <a:pt x="7306850" y="40316"/>
                  <a:pt x="7586918" y="0"/>
                </a:cubicBezTo>
                <a:cubicBezTo>
                  <a:pt x="7866986" y="-40316"/>
                  <a:pt x="8048837" y="42666"/>
                  <a:pt x="8166958" y="0"/>
                </a:cubicBezTo>
                <a:cubicBezTo>
                  <a:pt x="8285079" y="-42666"/>
                  <a:pt x="8493757" y="38832"/>
                  <a:pt x="8746998" y="0"/>
                </a:cubicBezTo>
                <a:cubicBezTo>
                  <a:pt x="9000239" y="-38832"/>
                  <a:pt x="9072778" y="54365"/>
                  <a:pt x="9280634" y="0"/>
                </a:cubicBezTo>
                <a:cubicBezTo>
                  <a:pt x="9296649" y="187447"/>
                  <a:pt x="9234938" y="246471"/>
                  <a:pt x="9280634" y="467512"/>
                </a:cubicBezTo>
                <a:cubicBezTo>
                  <a:pt x="9326330" y="688553"/>
                  <a:pt x="9242479" y="845764"/>
                  <a:pt x="9280634" y="954107"/>
                </a:cubicBezTo>
                <a:cubicBezTo>
                  <a:pt x="9107511" y="1000572"/>
                  <a:pt x="9077454" y="943393"/>
                  <a:pt x="8886207" y="954107"/>
                </a:cubicBezTo>
                <a:cubicBezTo>
                  <a:pt x="8694960" y="964821"/>
                  <a:pt x="8387830" y="904514"/>
                  <a:pt x="8213361" y="954107"/>
                </a:cubicBezTo>
                <a:cubicBezTo>
                  <a:pt x="8038892" y="1003700"/>
                  <a:pt x="7674177" y="875698"/>
                  <a:pt x="7447709" y="954107"/>
                </a:cubicBezTo>
                <a:cubicBezTo>
                  <a:pt x="7221241" y="1032516"/>
                  <a:pt x="7278813" y="927014"/>
                  <a:pt x="7146088" y="954107"/>
                </a:cubicBezTo>
                <a:cubicBezTo>
                  <a:pt x="7013363" y="981200"/>
                  <a:pt x="6969320" y="944398"/>
                  <a:pt x="6844468" y="954107"/>
                </a:cubicBezTo>
                <a:cubicBezTo>
                  <a:pt x="6719616" y="963816"/>
                  <a:pt x="6261402" y="953007"/>
                  <a:pt x="6078815" y="954107"/>
                </a:cubicBezTo>
                <a:cubicBezTo>
                  <a:pt x="5896228" y="955207"/>
                  <a:pt x="5780115" y="893655"/>
                  <a:pt x="5498776" y="954107"/>
                </a:cubicBezTo>
                <a:cubicBezTo>
                  <a:pt x="5217437" y="1014559"/>
                  <a:pt x="5006708" y="950729"/>
                  <a:pt x="4733123" y="954107"/>
                </a:cubicBezTo>
                <a:cubicBezTo>
                  <a:pt x="4459538" y="957485"/>
                  <a:pt x="4462503" y="923344"/>
                  <a:pt x="4338696" y="954107"/>
                </a:cubicBezTo>
                <a:cubicBezTo>
                  <a:pt x="4214889" y="984870"/>
                  <a:pt x="4072396" y="936030"/>
                  <a:pt x="3944269" y="954107"/>
                </a:cubicBezTo>
                <a:cubicBezTo>
                  <a:pt x="3816142" y="972184"/>
                  <a:pt x="3649912" y="925808"/>
                  <a:pt x="3549843" y="954107"/>
                </a:cubicBezTo>
                <a:cubicBezTo>
                  <a:pt x="3449774" y="982406"/>
                  <a:pt x="2963906" y="876592"/>
                  <a:pt x="2784190" y="954107"/>
                </a:cubicBezTo>
                <a:cubicBezTo>
                  <a:pt x="2604474" y="1031622"/>
                  <a:pt x="2585453" y="952631"/>
                  <a:pt x="2482570" y="954107"/>
                </a:cubicBezTo>
                <a:cubicBezTo>
                  <a:pt x="2379687" y="955583"/>
                  <a:pt x="2183465" y="935092"/>
                  <a:pt x="1902530" y="954107"/>
                </a:cubicBezTo>
                <a:cubicBezTo>
                  <a:pt x="1621595" y="973122"/>
                  <a:pt x="1339918" y="868208"/>
                  <a:pt x="1136878" y="954107"/>
                </a:cubicBezTo>
                <a:cubicBezTo>
                  <a:pt x="933838" y="1040006"/>
                  <a:pt x="262857" y="887080"/>
                  <a:pt x="0" y="954107"/>
                </a:cubicBezTo>
                <a:cubicBezTo>
                  <a:pt x="-16896" y="799738"/>
                  <a:pt x="25949" y="591373"/>
                  <a:pt x="0" y="486595"/>
                </a:cubicBezTo>
                <a:cubicBezTo>
                  <a:pt x="-25949" y="381817"/>
                  <a:pt x="17651" y="160096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7852972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n-US" sz="2800" dirty="0">
                <a:highlight>
                  <a:srgbClr val="FFFF00"/>
                </a:highlight>
                <a:latin typeface="Times-Roman"/>
              </a:rPr>
              <a:t>Learning outcomes: </a:t>
            </a:r>
            <a:r>
              <a:rPr lang="en-US" sz="2400" dirty="0">
                <a:latin typeface="Times-Roman"/>
              </a:rPr>
              <a:t>Students will be able to</a:t>
            </a:r>
          </a:p>
          <a:p>
            <a:pPr lvl="1"/>
            <a:r>
              <a:rPr lang="en-US" sz="2800" dirty="0"/>
              <a:t>8.1.1 Recognize familiar words in everyday conversations.</a:t>
            </a:r>
          </a:p>
        </p:txBody>
      </p:sp>
    </p:spTree>
    <p:extLst>
      <p:ext uri="{BB962C8B-B14F-4D97-AF65-F5344CB8AC3E}">
        <p14:creationId xmlns:p14="http://schemas.microsoft.com/office/powerpoint/2010/main" val="252307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DE68DA2-3C8D-B60B-9E4A-37D98B3E17E1}"/>
              </a:ext>
            </a:extLst>
          </p:cNvPr>
          <p:cNvGrpSpPr/>
          <p:nvPr/>
        </p:nvGrpSpPr>
        <p:grpSpPr>
          <a:xfrm>
            <a:off x="579008" y="364108"/>
            <a:ext cx="11032423" cy="6027397"/>
            <a:chOff x="579008" y="364108"/>
            <a:chExt cx="11032423" cy="602739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BD215E2-3B54-4BE8-A6F7-97E9D7014F80}"/>
                </a:ext>
              </a:extLst>
            </p:cNvPr>
            <p:cNvSpPr/>
            <p:nvPr/>
          </p:nvSpPr>
          <p:spPr>
            <a:xfrm rot="5400000">
              <a:off x="3091071" y="-2147954"/>
              <a:ext cx="6008298" cy="11032422"/>
            </a:xfrm>
            <a:prstGeom prst="rect">
              <a:avLst/>
            </a:prstGeom>
            <a:solidFill>
              <a:srgbClr val="0B0B13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 sz="120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4A4B805-5A61-4224-87B1-E8A9B67C73B9}"/>
                </a:ext>
              </a:extLst>
            </p:cNvPr>
            <p:cNvSpPr/>
            <p:nvPr/>
          </p:nvSpPr>
          <p:spPr>
            <a:xfrm rot="10800000">
              <a:off x="579008" y="5049490"/>
              <a:ext cx="1257051" cy="1342015"/>
            </a:xfrm>
            <a:custGeom>
              <a:avLst/>
              <a:gdLst>
                <a:gd name="connsiteX0" fmla="*/ 2 w 7576345"/>
                <a:gd name="connsiteY0" fmla="*/ 0 h 7581669"/>
                <a:gd name="connsiteX1" fmla="*/ 7576345 w 7576345"/>
                <a:gd name="connsiteY1" fmla="*/ 5333 h 7581669"/>
                <a:gd name="connsiteX2" fmla="*/ 7565289 w 7576345"/>
                <a:gd name="connsiteY2" fmla="*/ 7581669 h 7581669"/>
                <a:gd name="connsiteX3" fmla="*/ 2 w 7576345"/>
                <a:gd name="connsiteY3" fmla="*/ 0 h 758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6345" h="7581669">
                  <a:moveTo>
                    <a:pt x="2" y="0"/>
                  </a:moveTo>
                  <a:lnTo>
                    <a:pt x="7576345" y="5333"/>
                  </a:lnTo>
                  <a:lnTo>
                    <a:pt x="7565289" y="7581669"/>
                  </a:lnTo>
                  <a:cubicBezTo>
                    <a:pt x="3383229" y="7575567"/>
                    <a:pt x="-2941" y="4182064"/>
                    <a:pt x="2" y="0"/>
                  </a:cubicBezTo>
                  <a:close/>
                </a:path>
              </a:pathLst>
            </a:custGeom>
            <a:solidFill>
              <a:srgbClr val="EEAB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 sz="12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1B8A836-8284-4C7F-9A81-95B8CA5F96B9}"/>
                </a:ext>
              </a:extLst>
            </p:cNvPr>
            <p:cNvSpPr/>
            <p:nvPr/>
          </p:nvSpPr>
          <p:spPr>
            <a:xfrm>
              <a:off x="10347446" y="364108"/>
              <a:ext cx="1257051" cy="1342015"/>
            </a:xfrm>
            <a:custGeom>
              <a:avLst/>
              <a:gdLst>
                <a:gd name="connsiteX0" fmla="*/ 2 w 7576345"/>
                <a:gd name="connsiteY0" fmla="*/ 0 h 7581669"/>
                <a:gd name="connsiteX1" fmla="*/ 7576345 w 7576345"/>
                <a:gd name="connsiteY1" fmla="*/ 5333 h 7581669"/>
                <a:gd name="connsiteX2" fmla="*/ 7565289 w 7576345"/>
                <a:gd name="connsiteY2" fmla="*/ 7581669 h 7581669"/>
                <a:gd name="connsiteX3" fmla="*/ 2 w 7576345"/>
                <a:gd name="connsiteY3" fmla="*/ 0 h 758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6345" h="7581669">
                  <a:moveTo>
                    <a:pt x="2" y="0"/>
                  </a:moveTo>
                  <a:lnTo>
                    <a:pt x="7576345" y="5333"/>
                  </a:lnTo>
                  <a:lnTo>
                    <a:pt x="7565289" y="7581669"/>
                  </a:lnTo>
                  <a:cubicBezTo>
                    <a:pt x="3383229" y="7575567"/>
                    <a:pt x="-2941" y="4182064"/>
                    <a:pt x="2" y="0"/>
                  </a:cubicBezTo>
                  <a:close/>
                </a:path>
              </a:pathLst>
            </a:custGeom>
            <a:solidFill>
              <a:srgbClr val="2FBF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 sz="1200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43750CF-9470-4938-9360-660FE2CB9CBD}"/>
              </a:ext>
            </a:extLst>
          </p:cNvPr>
          <p:cNvSpPr txBox="1"/>
          <p:nvPr/>
        </p:nvSpPr>
        <p:spPr>
          <a:xfrm>
            <a:off x="2092774" y="2619889"/>
            <a:ext cx="8006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Work Sans ExtraBold" pitchFamily="2" charset="0"/>
                <a:ea typeface="Roboto Black" panose="02000000000000000000" pitchFamily="2" charset="0"/>
                <a:cs typeface="Poppins SemiBold" panose="00000700000000000000" pitchFamily="2" charset="0"/>
              </a:rPr>
              <a:t>Let’s listen and act with the rhyme “good morning”</a:t>
            </a:r>
          </a:p>
        </p:txBody>
      </p:sp>
      <p:grpSp>
        <p:nvGrpSpPr>
          <p:cNvPr id="25" name="Graphic 5">
            <a:extLst>
              <a:ext uri="{FF2B5EF4-FFF2-40B4-BE49-F238E27FC236}">
                <a16:creationId xmlns:a16="http://schemas.microsoft.com/office/drawing/2014/main" id="{05508ADC-5966-4A2C-B66F-4BBD2510F451}"/>
              </a:ext>
            </a:extLst>
          </p:cNvPr>
          <p:cNvGrpSpPr/>
          <p:nvPr/>
        </p:nvGrpSpPr>
        <p:grpSpPr>
          <a:xfrm>
            <a:off x="5585270" y="1455980"/>
            <a:ext cx="1021461" cy="1218455"/>
            <a:chOff x="5170428" y="2083967"/>
            <a:chExt cx="1296063" cy="1546014"/>
          </a:xfrm>
          <a:solidFill>
            <a:srgbClr val="2FBF7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13F6666-52C4-4EC1-991C-9A471245FF7E}"/>
                </a:ext>
              </a:extLst>
            </p:cNvPr>
            <p:cNvSpPr/>
            <p:nvPr/>
          </p:nvSpPr>
          <p:spPr>
            <a:xfrm flipV="1">
              <a:off x="5561797" y="2083967"/>
              <a:ext cx="511344" cy="510674"/>
            </a:xfrm>
            <a:custGeom>
              <a:avLst/>
              <a:gdLst>
                <a:gd name="connsiteX0" fmla="*/ 207535 w 511344"/>
                <a:gd name="connsiteY0" fmla="*/ 503060 h 510674"/>
                <a:gd name="connsiteX1" fmla="*/ 10255 w 511344"/>
                <a:gd name="connsiteY1" fmla="*/ 171944 h 510674"/>
                <a:gd name="connsiteX2" fmla="*/ 183970 w 511344"/>
                <a:gd name="connsiteY2" fmla="*/ 3668 h 510674"/>
                <a:gd name="connsiteX3" fmla="*/ 254362 w 511344"/>
                <a:gd name="connsiteY3" fmla="*/ -4187 h 510674"/>
                <a:gd name="connsiteX4" fmla="*/ 324754 w 511344"/>
                <a:gd name="connsiteY4" fmla="*/ 3668 h 510674"/>
                <a:gd name="connsiteX5" fmla="*/ 501188 w 511344"/>
                <a:gd name="connsiteY5" fmla="*/ 180101 h 510674"/>
                <a:gd name="connsiteX6" fmla="*/ 509043 w 511344"/>
                <a:gd name="connsiteY6" fmla="*/ 250494 h 510674"/>
                <a:gd name="connsiteX7" fmla="*/ 501188 w 511344"/>
                <a:gd name="connsiteY7" fmla="*/ 320886 h 510674"/>
                <a:gd name="connsiteX8" fmla="*/ 324754 w 511344"/>
                <a:gd name="connsiteY8" fmla="*/ 497018 h 510674"/>
                <a:gd name="connsiteX9" fmla="*/ 207535 w 511344"/>
                <a:gd name="connsiteY9" fmla="*/ 503060 h 510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1344" h="510674">
                  <a:moveTo>
                    <a:pt x="207535" y="503060"/>
                  </a:moveTo>
                  <a:cubicBezTo>
                    <a:pt x="54364" y="472546"/>
                    <a:pt x="-37177" y="318469"/>
                    <a:pt x="10255" y="171944"/>
                  </a:cubicBezTo>
                  <a:cubicBezTo>
                    <a:pt x="36539" y="90374"/>
                    <a:pt x="99378" y="29649"/>
                    <a:pt x="183970" y="3668"/>
                  </a:cubicBezTo>
                  <a:cubicBezTo>
                    <a:pt x="207535" y="-3281"/>
                    <a:pt x="215390" y="-4187"/>
                    <a:pt x="254362" y="-4187"/>
                  </a:cubicBezTo>
                  <a:cubicBezTo>
                    <a:pt x="293335" y="-4187"/>
                    <a:pt x="301190" y="-3281"/>
                    <a:pt x="324754" y="3668"/>
                  </a:cubicBezTo>
                  <a:cubicBezTo>
                    <a:pt x="412669" y="30556"/>
                    <a:pt x="474300" y="92187"/>
                    <a:pt x="501188" y="180101"/>
                  </a:cubicBezTo>
                  <a:cubicBezTo>
                    <a:pt x="508137" y="203666"/>
                    <a:pt x="509043" y="211521"/>
                    <a:pt x="509043" y="250494"/>
                  </a:cubicBezTo>
                  <a:cubicBezTo>
                    <a:pt x="509043" y="289466"/>
                    <a:pt x="508137" y="297321"/>
                    <a:pt x="501188" y="320886"/>
                  </a:cubicBezTo>
                  <a:cubicBezTo>
                    <a:pt x="474300" y="408801"/>
                    <a:pt x="411763" y="471338"/>
                    <a:pt x="324754" y="497018"/>
                  </a:cubicBezTo>
                  <a:cubicBezTo>
                    <a:pt x="291522" y="506685"/>
                    <a:pt x="239559" y="509404"/>
                    <a:pt x="207535" y="503060"/>
                  </a:cubicBezTo>
                  <a:close/>
                </a:path>
              </a:pathLst>
            </a:custGeom>
            <a:solidFill>
              <a:srgbClr val="2FBF71"/>
            </a:solidFill>
            <a:ln w="3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12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631189B-101F-4D0D-9F81-EE55F8AB43BC}"/>
                </a:ext>
              </a:extLst>
            </p:cNvPr>
            <p:cNvSpPr/>
            <p:nvPr/>
          </p:nvSpPr>
          <p:spPr>
            <a:xfrm flipV="1">
              <a:off x="5466499" y="2633010"/>
              <a:ext cx="703922" cy="229605"/>
            </a:xfrm>
            <a:custGeom>
              <a:avLst/>
              <a:gdLst>
                <a:gd name="connsiteX0" fmla="*/ 120052 w 703922"/>
                <a:gd name="connsiteY0" fmla="*/ 209987 h 229605"/>
                <a:gd name="connsiteX1" fmla="*/ 12802 w 703922"/>
                <a:gd name="connsiteY1" fmla="*/ 141106 h 229605"/>
                <a:gd name="connsiteX2" fmla="*/ -2304 w 703922"/>
                <a:gd name="connsiteY2" fmla="*/ 127813 h 229605"/>
                <a:gd name="connsiteX3" fmla="*/ 5249 w 703922"/>
                <a:gd name="connsiteY3" fmla="*/ 124792 h 229605"/>
                <a:gd name="connsiteX4" fmla="*/ 350262 w 703922"/>
                <a:gd name="connsiteY4" fmla="*/ -2700 h 229605"/>
                <a:gd name="connsiteX5" fmla="*/ 692555 w 703922"/>
                <a:gd name="connsiteY5" fmla="*/ 124187 h 229605"/>
                <a:gd name="connsiteX6" fmla="*/ 701619 w 703922"/>
                <a:gd name="connsiteY6" fmla="*/ 127813 h 229605"/>
                <a:gd name="connsiteX7" fmla="*/ 686815 w 703922"/>
                <a:gd name="connsiteY7" fmla="*/ 141106 h 229605"/>
                <a:gd name="connsiteX8" fmla="*/ 579263 w 703922"/>
                <a:gd name="connsiteY8" fmla="*/ 209987 h 229605"/>
                <a:gd name="connsiteX9" fmla="*/ 540593 w 703922"/>
                <a:gd name="connsiteY9" fmla="*/ 226906 h 229605"/>
                <a:gd name="connsiteX10" fmla="*/ 511892 w 703922"/>
                <a:gd name="connsiteY10" fmla="*/ 213613 h 229605"/>
                <a:gd name="connsiteX11" fmla="*/ 191048 w 703922"/>
                <a:gd name="connsiteY11" fmla="*/ 211800 h 229605"/>
                <a:gd name="connsiteX12" fmla="*/ 158118 w 703922"/>
                <a:gd name="connsiteY12" fmla="*/ 226906 h 229605"/>
                <a:gd name="connsiteX13" fmla="*/ 120052 w 703922"/>
                <a:gd name="connsiteY13" fmla="*/ 209987 h 229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03922" h="229605">
                  <a:moveTo>
                    <a:pt x="120052" y="209987"/>
                  </a:moveTo>
                  <a:cubicBezTo>
                    <a:pt x="82590" y="191861"/>
                    <a:pt x="36971" y="162556"/>
                    <a:pt x="12802" y="141106"/>
                  </a:cubicBezTo>
                  <a:lnTo>
                    <a:pt x="-2304" y="127813"/>
                  </a:lnTo>
                  <a:lnTo>
                    <a:pt x="5249" y="124792"/>
                  </a:lnTo>
                  <a:cubicBezTo>
                    <a:pt x="120958" y="80683"/>
                    <a:pt x="346636" y="-2700"/>
                    <a:pt x="350262" y="-2700"/>
                  </a:cubicBezTo>
                  <a:cubicBezTo>
                    <a:pt x="353585" y="-2700"/>
                    <a:pt x="626090" y="98206"/>
                    <a:pt x="692555" y="124187"/>
                  </a:cubicBezTo>
                  <a:lnTo>
                    <a:pt x="701619" y="127813"/>
                  </a:lnTo>
                  <a:lnTo>
                    <a:pt x="686815" y="141106"/>
                  </a:lnTo>
                  <a:cubicBezTo>
                    <a:pt x="664459" y="161649"/>
                    <a:pt x="617933" y="191256"/>
                    <a:pt x="579263" y="209987"/>
                  </a:cubicBezTo>
                  <a:cubicBezTo>
                    <a:pt x="560230" y="219353"/>
                    <a:pt x="542707" y="226906"/>
                    <a:pt x="540593" y="226906"/>
                  </a:cubicBezTo>
                  <a:cubicBezTo>
                    <a:pt x="538478" y="226906"/>
                    <a:pt x="525789" y="220863"/>
                    <a:pt x="511892" y="213613"/>
                  </a:cubicBezTo>
                  <a:cubicBezTo>
                    <a:pt x="413101" y="160139"/>
                    <a:pt x="293766" y="159535"/>
                    <a:pt x="191048" y="211800"/>
                  </a:cubicBezTo>
                  <a:cubicBezTo>
                    <a:pt x="174734" y="219957"/>
                    <a:pt x="159931" y="226906"/>
                    <a:pt x="158118" y="226906"/>
                  </a:cubicBezTo>
                  <a:cubicBezTo>
                    <a:pt x="156305" y="226906"/>
                    <a:pt x="139085" y="219353"/>
                    <a:pt x="120052" y="209987"/>
                  </a:cubicBezTo>
                  <a:close/>
                </a:path>
              </a:pathLst>
            </a:custGeom>
            <a:solidFill>
              <a:srgbClr val="2FBF71"/>
            </a:solidFill>
            <a:ln w="3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12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95FCB1E-DF3B-4F58-8CDD-3517571E645E}"/>
                </a:ext>
              </a:extLst>
            </p:cNvPr>
            <p:cNvSpPr/>
            <p:nvPr/>
          </p:nvSpPr>
          <p:spPr>
            <a:xfrm flipV="1">
              <a:off x="5289763" y="2784066"/>
              <a:ext cx="482853" cy="845311"/>
            </a:xfrm>
            <a:custGeom>
              <a:avLst/>
              <a:gdLst>
                <a:gd name="connsiteX0" fmla="*/ 19398 w 482853"/>
                <a:gd name="connsiteY0" fmla="*/ 837334 h 845311"/>
                <a:gd name="connsiteX1" fmla="*/ -1448 w 482853"/>
                <a:gd name="connsiteY1" fmla="*/ 754555 h 845311"/>
                <a:gd name="connsiteX2" fmla="*/ -1448 w 482853"/>
                <a:gd name="connsiteY2" fmla="*/ 699268 h 845311"/>
                <a:gd name="connsiteX3" fmla="*/ 12147 w 482853"/>
                <a:gd name="connsiteY3" fmla="*/ 699268 h 845311"/>
                <a:gd name="connsiteX4" fmla="*/ 146285 w 482853"/>
                <a:gd name="connsiteY4" fmla="*/ 591112 h 845311"/>
                <a:gd name="connsiteX5" fmla="*/ 146285 w 482853"/>
                <a:gd name="connsiteY5" fmla="*/ 414678 h 845311"/>
                <a:gd name="connsiteX6" fmla="*/ 107312 w 482853"/>
                <a:gd name="connsiteY6" fmla="*/ 344588 h 845311"/>
                <a:gd name="connsiteX7" fmla="*/ 12147 w 482853"/>
                <a:gd name="connsiteY7" fmla="*/ 306522 h 845311"/>
                <a:gd name="connsiteX8" fmla="*/ -1448 w 482853"/>
                <a:gd name="connsiteY8" fmla="*/ 306522 h 845311"/>
                <a:gd name="connsiteX9" fmla="*/ -1448 w 482853"/>
                <a:gd name="connsiteY9" fmla="*/ 255162 h 845311"/>
                <a:gd name="connsiteX10" fmla="*/ 13960 w 482853"/>
                <a:gd name="connsiteY10" fmla="*/ 177520 h 845311"/>
                <a:gd name="connsiteX11" fmla="*/ 250816 w 482853"/>
                <a:gd name="connsiteY11" fmla="*/ 85073 h 845311"/>
                <a:gd name="connsiteX12" fmla="*/ 480422 w 482853"/>
                <a:gd name="connsiteY12" fmla="*/ -1029 h 845311"/>
                <a:gd name="connsiteX13" fmla="*/ 481328 w 482853"/>
                <a:gd name="connsiteY13" fmla="*/ 340660 h 845311"/>
                <a:gd name="connsiteX14" fmla="*/ 479817 w 482853"/>
                <a:gd name="connsiteY14" fmla="*/ 684465 h 845311"/>
                <a:gd name="connsiteX15" fmla="*/ 266526 w 482853"/>
                <a:gd name="connsiteY15" fmla="*/ 765431 h 845311"/>
                <a:gd name="connsiteX16" fmla="*/ 42660 w 482853"/>
                <a:gd name="connsiteY16" fmla="*/ 844282 h 845311"/>
                <a:gd name="connsiteX17" fmla="*/ 19398 w 482853"/>
                <a:gd name="connsiteY17" fmla="*/ 837334 h 845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82853" h="845311">
                  <a:moveTo>
                    <a:pt x="19398" y="837334"/>
                  </a:moveTo>
                  <a:cubicBezTo>
                    <a:pt x="667" y="824947"/>
                    <a:pt x="-1448" y="816488"/>
                    <a:pt x="-1448" y="754555"/>
                  </a:cubicBezTo>
                  <a:lnTo>
                    <a:pt x="-1448" y="699268"/>
                  </a:lnTo>
                  <a:lnTo>
                    <a:pt x="12147" y="699268"/>
                  </a:lnTo>
                  <a:cubicBezTo>
                    <a:pt x="75893" y="699268"/>
                    <a:pt x="132992" y="653347"/>
                    <a:pt x="146285" y="591112"/>
                  </a:cubicBezTo>
                  <a:cubicBezTo>
                    <a:pt x="150514" y="570266"/>
                    <a:pt x="150817" y="435826"/>
                    <a:pt x="146285" y="414678"/>
                  </a:cubicBezTo>
                  <a:cubicBezTo>
                    <a:pt x="141451" y="391415"/>
                    <a:pt x="123929" y="360298"/>
                    <a:pt x="107312" y="344588"/>
                  </a:cubicBezTo>
                  <a:cubicBezTo>
                    <a:pt x="82539" y="321325"/>
                    <a:pt x="45379" y="306522"/>
                    <a:pt x="12147" y="306522"/>
                  </a:cubicBezTo>
                  <a:lnTo>
                    <a:pt x="-1448" y="306522"/>
                  </a:lnTo>
                  <a:lnTo>
                    <a:pt x="-1448" y="255162"/>
                  </a:lnTo>
                  <a:cubicBezTo>
                    <a:pt x="-1448" y="199876"/>
                    <a:pt x="667" y="189906"/>
                    <a:pt x="13960" y="177520"/>
                  </a:cubicBezTo>
                  <a:cubicBezTo>
                    <a:pt x="18189" y="173894"/>
                    <a:pt x="116376" y="135526"/>
                    <a:pt x="250816" y="85073"/>
                  </a:cubicBezTo>
                  <a:lnTo>
                    <a:pt x="480422" y="-1029"/>
                  </a:lnTo>
                  <a:lnTo>
                    <a:pt x="481328" y="340660"/>
                  </a:lnTo>
                  <a:cubicBezTo>
                    <a:pt x="481630" y="528574"/>
                    <a:pt x="481026" y="683256"/>
                    <a:pt x="479817" y="684465"/>
                  </a:cubicBezTo>
                  <a:cubicBezTo>
                    <a:pt x="478307" y="685673"/>
                    <a:pt x="382537" y="721927"/>
                    <a:pt x="266526" y="765431"/>
                  </a:cubicBezTo>
                  <a:cubicBezTo>
                    <a:pt x="110938" y="823436"/>
                    <a:pt x="52026" y="844282"/>
                    <a:pt x="42660" y="844282"/>
                  </a:cubicBezTo>
                  <a:cubicBezTo>
                    <a:pt x="34201" y="844282"/>
                    <a:pt x="26044" y="841865"/>
                    <a:pt x="19398" y="837334"/>
                  </a:cubicBezTo>
                  <a:close/>
                </a:path>
              </a:pathLst>
            </a:custGeom>
            <a:solidFill>
              <a:srgbClr val="EEAB04"/>
            </a:solidFill>
            <a:ln w="3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12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D8F8338-161A-4E26-B31F-52719C35C184}"/>
                </a:ext>
              </a:extLst>
            </p:cNvPr>
            <p:cNvSpPr/>
            <p:nvPr/>
          </p:nvSpPr>
          <p:spPr>
            <a:xfrm flipV="1">
              <a:off x="5863777" y="2784682"/>
              <a:ext cx="483380" cy="845299"/>
            </a:xfrm>
            <a:custGeom>
              <a:avLst/>
              <a:gdLst>
                <a:gd name="connsiteX0" fmla="*/ 209830 w 483380"/>
                <a:gd name="connsiteY0" fmla="*/ 764829 h 845299"/>
                <a:gd name="connsiteX1" fmla="*/ -1648 w 483380"/>
                <a:gd name="connsiteY1" fmla="*/ 685373 h 845299"/>
                <a:gd name="connsiteX2" fmla="*/ -2555 w 483380"/>
                <a:gd name="connsiteY2" fmla="*/ 342173 h 845299"/>
                <a:gd name="connsiteX3" fmla="*/ -3159 w 483380"/>
                <a:gd name="connsiteY3" fmla="*/ -1027 h 845299"/>
                <a:gd name="connsiteX4" fmla="*/ 20104 w 483380"/>
                <a:gd name="connsiteY4" fmla="*/ 7734 h 845299"/>
                <a:gd name="connsiteX5" fmla="*/ 464814 w 483380"/>
                <a:gd name="connsiteY5" fmla="*/ 178126 h 845299"/>
                <a:gd name="connsiteX6" fmla="*/ 480221 w 483380"/>
                <a:gd name="connsiteY6" fmla="*/ 255769 h 845299"/>
                <a:gd name="connsiteX7" fmla="*/ 480221 w 483380"/>
                <a:gd name="connsiteY7" fmla="*/ 307128 h 845299"/>
                <a:gd name="connsiteX8" fmla="*/ 466626 w 483380"/>
                <a:gd name="connsiteY8" fmla="*/ 307128 h 845299"/>
                <a:gd name="connsiteX9" fmla="*/ 332488 w 483380"/>
                <a:gd name="connsiteY9" fmla="*/ 415284 h 845299"/>
                <a:gd name="connsiteX10" fmla="*/ 332488 w 483380"/>
                <a:gd name="connsiteY10" fmla="*/ 591718 h 845299"/>
                <a:gd name="connsiteX11" fmla="*/ 369950 w 483380"/>
                <a:gd name="connsiteY11" fmla="*/ 659089 h 845299"/>
                <a:gd name="connsiteX12" fmla="*/ 466626 w 483380"/>
                <a:gd name="connsiteY12" fmla="*/ 699875 h 845299"/>
                <a:gd name="connsiteX13" fmla="*/ 480221 w 483380"/>
                <a:gd name="connsiteY13" fmla="*/ 699875 h 845299"/>
                <a:gd name="connsiteX14" fmla="*/ 480221 w 483380"/>
                <a:gd name="connsiteY14" fmla="*/ 755161 h 845299"/>
                <a:gd name="connsiteX15" fmla="*/ 459376 w 483380"/>
                <a:gd name="connsiteY15" fmla="*/ 837940 h 845299"/>
                <a:gd name="connsiteX16" fmla="*/ 209830 w 483380"/>
                <a:gd name="connsiteY16" fmla="*/ 764829 h 845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3380" h="845299">
                  <a:moveTo>
                    <a:pt x="209830" y="764829"/>
                  </a:moveTo>
                  <a:lnTo>
                    <a:pt x="-1648" y="685373"/>
                  </a:lnTo>
                  <a:lnTo>
                    <a:pt x="-2555" y="342173"/>
                  </a:lnTo>
                  <a:lnTo>
                    <a:pt x="-3159" y="-1027"/>
                  </a:lnTo>
                  <a:lnTo>
                    <a:pt x="20104" y="7734"/>
                  </a:lnTo>
                  <a:cubicBezTo>
                    <a:pt x="255147" y="94743"/>
                    <a:pt x="459073" y="172990"/>
                    <a:pt x="464814" y="178126"/>
                  </a:cubicBezTo>
                  <a:cubicBezTo>
                    <a:pt x="478107" y="190513"/>
                    <a:pt x="480221" y="200482"/>
                    <a:pt x="480221" y="255769"/>
                  </a:cubicBezTo>
                  <a:lnTo>
                    <a:pt x="480221" y="307128"/>
                  </a:lnTo>
                  <a:lnTo>
                    <a:pt x="466626" y="307128"/>
                  </a:lnTo>
                  <a:cubicBezTo>
                    <a:pt x="402880" y="307128"/>
                    <a:pt x="345781" y="353049"/>
                    <a:pt x="332488" y="415284"/>
                  </a:cubicBezTo>
                  <a:cubicBezTo>
                    <a:pt x="327957" y="436130"/>
                    <a:pt x="327957" y="570570"/>
                    <a:pt x="332488" y="591718"/>
                  </a:cubicBezTo>
                  <a:cubicBezTo>
                    <a:pt x="338228" y="618304"/>
                    <a:pt x="350011" y="639452"/>
                    <a:pt x="369950" y="659089"/>
                  </a:cubicBezTo>
                  <a:cubicBezTo>
                    <a:pt x="396536" y="685373"/>
                    <a:pt x="430675" y="699875"/>
                    <a:pt x="466626" y="699875"/>
                  </a:cubicBezTo>
                  <a:lnTo>
                    <a:pt x="480221" y="699875"/>
                  </a:lnTo>
                  <a:lnTo>
                    <a:pt x="480221" y="755161"/>
                  </a:lnTo>
                  <a:cubicBezTo>
                    <a:pt x="480221" y="817094"/>
                    <a:pt x="478107" y="825553"/>
                    <a:pt x="459376" y="837940"/>
                  </a:cubicBezTo>
                  <a:cubicBezTo>
                    <a:pt x="439738" y="851233"/>
                    <a:pt x="437926" y="850629"/>
                    <a:pt x="209830" y="764829"/>
                  </a:cubicBezTo>
                  <a:close/>
                </a:path>
              </a:pathLst>
            </a:custGeom>
            <a:solidFill>
              <a:srgbClr val="EEAB04"/>
            </a:solidFill>
            <a:ln w="3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12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878B4D1-FE48-4ADA-A210-623FE17D78D3}"/>
                </a:ext>
              </a:extLst>
            </p:cNvPr>
            <p:cNvSpPr/>
            <p:nvPr/>
          </p:nvSpPr>
          <p:spPr>
            <a:xfrm flipV="1">
              <a:off x="5170428" y="3020005"/>
              <a:ext cx="179757" cy="210821"/>
            </a:xfrm>
            <a:custGeom>
              <a:avLst/>
              <a:gdLst>
                <a:gd name="connsiteX0" fmla="*/ 74283 w 179757"/>
                <a:gd name="connsiteY0" fmla="*/ 205256 h 210821"/>
                <a:gd name="connsiteX1" fmla="*/ 7214 w 179757"/>
                <a:gd name="connsiteY1" fmla="*/ 146344 h 210821"/>
                <a:gd name="connsiteX2" fmla="*/ -641 w 179757"/>
                <a:gd name="connsiteY2" fmla="*/ 104048 h 210821"/>
                <a:gd name="connsiteX3" fmla="*/ 9328 w 179757"/>
                <a:gd name="connsiteY3" fmla="*/ 58127 h 210821"/>
                <a:gd name="connsiteX4" fmla="*/ 60990 w 179757"/>
                <a:gd name="connsiteY4" fmla="*/ 7976 h 210821"/>
                <a:gd name="connsiteX5" fmla="*/ 109932 w 179757"/>
                <a:gd name="connsiteY5" fmla="*/ -1087 h 210821"/>
                <a:gd name="connsiteX6" fmla="*/ 173074 w 179757"/>
                <a:gd name="connsiteY6" fmla="*/ 22477 h 210821"/>
                <a:gd name="connsiteX7" fmla="*/ 179116 w 179757"/>
                <a:gd name="connsiteY7" fmla="*/ 104048 h 210821"/>
                <a:gd name="connsiteX8" fmla="*/ 173074 w 179757"/>
                <a:gd name="connsiteY8" fmla="*/ 185618 h 210821"/>
                <a:gd name="connsiteX9" fmla="*/ 115068 w 179757"/>
                <a:gd name="connsiteY9" fmla="*/ 209485 h 210821"/>
                <a:gd name="connsiteX10" fmla="*/ 74283 w 179757"/>
                <a:gd name="connsiteY10" fmla="*/ 205256 h 210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757" h="210821">
                  <a:moveTo>
                    <a:pt x="74283" y="205256"/>
                  </a:moveTo>
                  <a:cubicBezTo>
                    <a:pt x="43467" y="195890"/>
                    <a:pt x="21111" y="176253"/>
                    <a:pt x="7214" y="146344"/>
                  </a:cubicBezTo>
                  <a:cubicBezTo>
                    <a:pt x="567" y="132446"/>
                    <a:pt x="-641" y="125498"/>
                    <a:pt x="-641" y="104048"/>
                  </a:cubicBezTo>
                  <a:cubicBezTo>
                    <a:pt x="-641" y="81087"/>
                    <a:pt x="567" y="75951"/>
                    <a:pt x="9328" y="58127"/>
                  </a:cubicBezTo>
                  <a:cubicBezTo>
                    <a:pt x="20809" y="34864"/>
                    <a:pt x="37123" y="18852"/>
                    <a:pt x="60990" y="7976"/>
                  </a:cubicBezTo>
                  <a:cubicBezTo>
                    <a:pt x="74887" y="1329"/>
                    <a:pt x="83346" y="-181"/>
                    <a:pt x="109932" y="-1087"/>
                  </a:cubicBezTo>
                  <a:cubicBezTo>
                    <a:pt x="148602" y="-2598"/>
                    <a:pt x="163104" y="2840"/>
                    <a:pt x="173074" y="22477"/>
                  </a:cubicBezTo>
                  <a:cubicBezTo>
                    <a:pt x="178512" y="33353"/>
                    <a:pt x="179116" y="40000"/>
                    <a:pt x="179116" y="104048"/>
                  </a:cubicBezTo>
                  <a:cubicBezTo>
                    <a:pt x="179116" y="168096"/>
                    <a:pt x="178512" y="174742"/>
                    <a:pt x="173074" y="185618"/>
                  </a:cubicBezTo>
                  <a:cubicBezTo>
                    <a:pt x="163708" y="204047"/>
                    <a:pt x="149509" y="209787"/>
                    <a:pt x="115068" y="209485"/>
                  </a:cubicBezTo>
                  <a:cubicBezTo>
                    <a:pt x="99660" y="209485"/>
                    <a:pt x="81231" y="207672"/>
                    <a:pt x="74283" y="205256"/>
                  </a:cubicBezTo>
                  <a:close/>
                </a:path>
              </a:pathLst>
            </a:custGeom>
            <a:solidFill>
              <a:srgbClr val="2FBF71"/>
            </a:solidFill>
            <a:ln w="3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12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22DC2C4-A311-45D7-8586-782659044400}"/>
                </a:ext>
              </a:extLst>
            </p:cNvPr>
            <p:cNvSpPr/>
            <p:nvPr/>
          </p:nvSpPr>
          <p:spPr>
            <a:xfrm flipV="1">
              <a:off x="6286735" y="3020154"/>
              <a:ext cx="179757" cy="210672"/>
            </a:xfrm>
            <a:custGeom>
              <a:avLst/>
              <a:gdLst>
                <a:gd name="connsiteX0" fmla="*/ 19598 w 179757"/>
                <a:gd name="connsiteY0" fmla="*/ 203745 h 210672"/>
                <a:gd name="connsiteX1" fmla="*/ 2076 w 179757"/>
                <a:gd name="connsiteY1" fmla="*/ 185618 h 210672"/>
                <a:gd name="connsiteX2" fmla="*/ -3967 w 179757"/>
                <a:gd name="connsiteY2" fmla="*/ 104048 h 210672"/>
                <a:gd name="connsiteX3" fmla="*/ 2076 w 179757"/>
                <a:gd name="connsiteY3" fmla="*/ 22478 h 210672"/>
                <a:gd name="connsiteX4" fmla="*/ 65519 w 179757"/>
                <a:gd name="connsiteY4" fmla="*/ -1087 h 210672"/>
                <a:gd name="connsiteX5" fmla="*/ 117483 w 179757"/>
                <a:gd name="connsiteY5" fmla="*/ 9789 h 210672"/>
                <a:gd name="connsiteX6" fmla="*/ 167935 w 179757"/>
                <a:gd name="connsiteY6" fmla="*/ 61450 h 210672"/>
                <a:gd name="connsiteX7" fmla="*/ 175790 w 179757"/>
                <a:gd name="connsiteY7" fmla="*/ 104048 h 210672"/>
                <a:gd name="connsiteX8" fmla="*/ 167935 w 179757"/>
                <a:gd name="connsiteY8" fmla="*/ 146646 h 210672"/>
                <a:gd name="connsiteX9" fmla="*/ 117483 w 179757"/>
                <a:gd name="connsiteY9" fmla="*/ 198307 h 210672"/>
                <a:gd name="connsiteX10" fmla="*/ 64009 w 179757"/>
                <a:gd name="connsiteY10" fmla="*/ 209183 h 210672"/>
                <a:gd name="connsiteX11" fmla="*/ 19598 w 179757"/>
                <a:gd name="connsiteY11" fmla="*/ 203745 h 210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9757" h="210672">
                  <a:moveTo>
                    <a:pt x="19598" y="203745"/>
                  </a:moveTo>
                  <a:cubicBezTo>
                    <a:pt x="12649" y="200120"/>
                    <a:pt x="5701" y="192869"/>
                    <a:pt x="2076" y="185618"/>
                  </a:cubicBezTo>
                  <a:cubicBezTo>
                    <a:pt x="-3363" y="174742"/>
                    <a:pt x="-3967" y="167794"/>
                    <a:pt x="-3967" y="104048"/>
                  </a:cubicBezTo>
                  <a:cubicBezTo>
                    <a:pt x="-3967" y="40000"/>
                    <a:pt x="-3363" y="33354"/>
                    <a:pt x="2076" y="22478"/>
                  </a:cubicBezTo>
                  <a:cubicBezTo>
                    <a:pt x="12045" y="2840"/>
                    <a:pt x="26547" y="-2598"/>
                    <a:pt x="65519" y="-1087"/>
                  </a:cubicBezTo>
                  <a:cubicBezTo>
                    <a:pt x="94220" y="-181"/>
                    <a:pt x="99356" y="725"/>
                    <a:pt x="117483" y="9789"/>
                  </a:cubicBezTo>
                  <a:cubicBezTo>
                    <a:pt x="140745" y="21269"/>
                    <a:pt x="156757" y="37583"/>
                    <a:pt x="167935" y="61450"/>
                  </a:cubicBezTo>
                  <a:cubicBezTo>
                    <a:pt x="174582" y="75649"/>
                    <a:pt x="175790" y="82598"/>
                    <a:pt x="175790" y="104048"/>
                  </a:cubicBezTo>
                  <a:cubicBezTo>
                    <a:pt x="175790" y="125498"/>
                    <a:pt x="174582" y="132447"/>
                    <a:pt x="167935" y="146646"/>
                  </a:cubicBezTo>
                  <a:cubicBezTo>
                    <a:pt x="156757" y="170513"/>
                    <a:pt x="140745" y="186827"/>
                    <a:pt x="117483" y="198307"/>
                  </a:cubicBezTo>
                  <a:cubicBezTo>
                    <a:pt x="99054" y="207371"/>
                    <a:pt x="94824" y="208277"/>
                    <a:pt x="64009" y="209183"/>
                  </a:cubicBezTo>
                  <a:cubicBezTo>
                    <a:pt x="35308" y="209787"/>
                    <a:pt x="29266" y="208881"/>
                    <a:pt x="19598" y="203745"/>
                  </a:cubicBezTo>
                  <a:close/>
                </a:path>
              </a:pathLst>
            </a:custGeom>
            <a:solidFill>
              <a:srgbClr val="2FBF71"/>
            </a:solidFill>
            <a:ln w="3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1200"/>
            </a:p>
          </p:txBody>
        </p:sp>
      </p:grp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D2A3508E-6CB2-43BC-9082-15124521737D}"/>
              </a:ext>
            </a:extLst>
          </p:cNvPr>
          <p:cNvSpPr/>
          <p:nvPr/>
        </p:nvSpPr>
        <p:spPr>
          <a:xfrm rot="1017450">
            <a:off x="4153499" y="5739542"/>
            <a:ext cx="149844" cy="129176"/>
          </a:xfrm>
          <a:prstGeom prst="triangle">
            <a:avLst/>
          </a:prstGeom>
          <a:noFill/>
          <a:ln w="50800">
            <a:solidFill>
              <a:srgbClr val="EEA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sp>
        <p:nvSpPr>
          <p:cNvPr id="33" name="Multiplication Sign 32">
            <a:extLst>
              <a:ext uri="{FF2B5EF4-FFF2-40B4-BE49-F238E27FC236}">
                <a16:creationId xmlns:a16="http://schemas.microsoft.com/office/drawing/2014/main" id="{5728BBE0-3782-4343-AAEE-2B8F772633D7}"/>
              </a:ext>
            </a:extLst>
          </p:cNvPr>
          <p:cNvSpPr/>
          <p:nvPr/>
        </p:nvSpPr>
        <p:spPr>
          <a:xfrm rot="1876898">
            <a:off x="463057" y="4008186"/>
            <a:ext cx="273236" cy="274603"/>
          </a:xfrm>
          <a:prstGeom prst="mathMultiply">
            <a:avLst/>
          </a:prstGeom>
          <a:noFill/>
          <a:ln w="28575">
            <a:solidFill>
              <a:srgbClr val="2FB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48517BE-18CB-4F4C-9103-97E475DC262F}"/>
              </a:ext>
            </a:extLst>
          </p:cNvPr>
          <p:cNvSpPr/>
          <p:nvPr/>
        </p:nvSpPr>
        <p:spPr>
          <a:xfrm rot="1876898">
            <a:off x="3183918" y="1795316"/>
            <a:ext cx="125650" cy="126279"/>
          </a:xfrm>
          <a:prstGeom prst="ellipse">
            <a:avLst/>
          </a:prstGeom>
          <a:noFill/>
          <a:ln w="50800">
            <a:solidFill>
              <a:srgbClr val="2FB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sp>
        <p:nvSpPr>
          <p:cNvPr id="35" name="Multiplication Sign 34">
            <a:extLst>
              <a:ext uri="{FF2B5EF4-FFF2-40B4-BE49-F238E27FC236}">
                <a16:creationId xmlns:a16="http://schemas.microsoft.com/office/drawing/2014/main" id="{840A6D41-91D2-41C3-9DF1-5FF98BA86BE7}"/>
              </a:ext>
            </a:extLst>
          </p:cNvPr>
          <p:cNvSpPr/>
          <p:nvPr/>
        </p:nvSpPr>
        <p:spPr>
          <a:xfrm rot="1876898">
            <a:off x="651107" y="341871"/>
            <a:ext cx="273236" cy="274603"/>
          </a:xfrm>
          <a:prstGeom prst="mathMultiply">
            <a:avLst/>
          </a:prstGeom>
          <a:noFill/>
          <a:ln w="28575">
            <a:solidFill>
              <a:srgbClr val="EEA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BC0EEF8-68DB-4D07-898B-DFF78D55CAB8}"/>
              </a:ext>
            </a:extLst>
          </p:cNvPr>
          <p:cNvSpPr/>
          <p:nvPr/>
        </p:nvSpPr>
        <p:spPr>
          <a:xfrm rot="1876898">
            <a:off x="10795324" y="5827574"/>
            <a:ext cx="125650" cy="126279"/>
          </a:xfrm>
          <a:prstGeom prst="ellipse">
            <a:avLst/>
          </a:prstGeom>
          <a:noFill/>
          <a:ln w="50800">
            <a:solidFill>
              <a:srgbClr val="2FB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48B54338-105A-4603-B895-CCDBEAF5BB1A}"/>
              </a:ext>
            </a:extLst>
          </p:cNvPr>
          <p:cNvSpPr/>
          <p:nvPr/>
        </p:nvSpPr>
        <p:spPr>
          <a:xfrm rot="1876898">
            <a:off x="10121873" y="1273872"/>
            <a:ext cx="149844" cy="129176"/>
          </a:xfrm>
          <a:prstGeom prst="triangle">
            <a:avLst/>
          </a:prstGeom>
          <a:noFill/>
          <a:ln w="50800">
            <a:solidFill>
              <a:srgbClr val="EEA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pic>
        <p:nvPicPr>
          <p:cNvPr id="2" name="Good Morning Song">
            <a:hlinkClick r:id="" action="ppaction://media"/>
            <a:extLst>
              <a:ext uri="{FF2B5EF4-FFF2-40B4-BE49-F238E27FC236}">
                <a16:creationId xmlns:a16="http://schemas.microsoft.com/office/drawing/2014/main" id="{6301AAAE-0586-452F-BB19-4F20FFFB48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0443" y="4189558"/>
            <a:ext cx="771675" cy="7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6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750" y="6376987"/>
            <a:ext cx="12192000" cy="29051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3"/>
          <p:cNvSpPr txBox="1"/>
          <p:nvPr/>
        </p:nvSpPr>
        <p:spPr>
          <a:xfrm>
            <a:off x="8309609" y="344011"/>
            <a:ext cx="2337435" cy="242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 dirty="0">
                <a:solidFill>
                  <a:srgbClr val="94A3B8"/>
                </a:solidFill>
                <a:latin typeface="+mn-lt"/>
                <a:ea typeface="Nunito SemiBold"/>
                <a:cs typeface="Nunito SemiBold"/>
                <a:sym typeface="Nunito SemiBold"/>
              </a:rPr>
              <a:t>Session Duration: 45 Mins</a:t>
            </a:r>
            <a:endParaRPr sz="1800" dirty="0">
              <a:latin typeface="+mn-lt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666750" y="2101750"/>
            <a:ext cx="6600825" cy="84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0F766E"/>
                </a:solidFill>
                <a:latin typeface="+mn-lt"/>
                <a:ea typeface="Poppins"/>
                <a:cs typeface="Poppins"/>
                <a:sym typeface="Poppins"/>
              </a:rPr>
              <a:t>Days of the Week</a:t>
            </a:r>
            <a:endParaRPr sz="1800">
              <a:latin typeface="+mn-lt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666750" y="2879824"/>
            <a:ext cx="6600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D97706"/>
                </a:solidFill>
                <a:latin typeface="+mn-lt"/>
                <a:ea typeface="Poppins SemiBold"/>
                <a:cs typeface="Poppins SemiBold"/>
                <a:sym typeface="Poppins SemiBold"/>
              </a:rPr>
              <a:t>Unit 5 • Lesson 1 • Session 42 (A, B)</a:t>
            </a:r>
            <a:endParaRPr sz="180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750" y="2504182"/>
            <a:ext cx="5286375" cy="2735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2504182"/>
            <a:ext cx="5286375" cy="2735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750" y="6376987"/>
            <a:ext cx="12192000" cy="29051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4"/>
          <p:cNvSpPr txBox="1"/>
          <p:nvPr/>
        </p:nvSpPr>
        <p:spPr>
          <a:xfrm>
            <a:off x="666750" y="6481762"/>
            <a:ext cx="2228850" cy="22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Baropakhia Rothindrapara GPS</a:t>
            </a:r>
            <a:endParaRPr/>
          </a:p>
        </p:txBody>
      </p:sp>
      <p:sp>
        <p:nvSpPr>
          <p:cNvPr id="151" name="Google Shape;151;p14"/>
          <p:cNvSpPr txBox="1"/>
          <p:nvPr/>
        </p:nvSpPr>
        <p:spPr>
          <a:xfrm flipH="1">
            <a:off x="11229975" y="6481762"/>
            <a:ext cx="733425" cy="22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Slide 2</a:t>
            </a:r>
            <a:endParaRPr/>
          </a:p>
        </p:txBody>
      </p:sp>
      <p:sp>
        <p:nvSpPr>
          <p:cNvPr id="152" name="Google Shape;152;p14"/>
          <p:cNvSpPr txBox="1"/>
          <p:nvPr/>
        </p:nvSpPr>
        <p:spPr>
          <a:xfrm>
            <a:off x="1362075" y="2799457"/>
            <a:ext cx="4510563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Key Learning Outcome</a:t>
            </a:r>
            <a:endParaRPr/>
          </a:p>
        </p:txBody>
      </p:sp>
      <p:sp>
        <p:nvSpPr>
          <p:cNvPr id="153" name="Google Shape;153;p14"/>
          <p:cNvSpPr txBox="1"/>
          <p:nvPr/>
        </p:nvSpPr>
        <p:spPr>
          <a:xfrm>
            <a:off x="962025" y="3275707"/>
            <a:ext cx="4695825" cy="2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LO 8.1.1: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 Recognize familiar words in everyday conversations.</a:t>
            </a:r>
            <a:endParaRPr/>
          </a:p>
        </p:txBody>
      </p:sp>
      <p:sp>
        <p:nvSpPr>
          <p:cNvPr id="154" name="Google Shape;154;p14"/>
          <p:cNvSpPr txBox="1"/>
          <p:nvPr/>
        </p:nvSpPr>
        <p:spPr>
          <a:xfrm>
            <a:off x="962025" y="3677542"/>
            <a:ext cx="4695825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Students will learn to recognize and recall the names of the seven days of the week when spoken or read in everyday classroom scenarios.</a:t>
            </a:r>
            <a:endParaRPr/>
          </a:p>
        </p:txBody>
      </p:sp>
      <p:sp>
        <p:nvSpPr>
          <p:cNvPr id="155" name="Google Shape;155;p14"/>
          <p:cNvSpPr txBox="1"/>
          <p:nvPr/>
        </p:nvSpPr>
        <p:spPr>
          <a:xfrm>
            <a:off x="6877050" y="2799457"/>
            <a:ext cx="4570571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Teaching Materials &amp; Aids</a:t>
            </a:r>
            <a:endParaRPr/>
          </a:p>
        </p:txBody>
      </p:sp>
      <p:sp>
        <p:nvSpPr>
          <p:cNvPr id="156" name="Google Shape;156;p14"/>
          <p:cNvSpPr txBox="1"/>
          <p:nvPr/>
        </p:nvSpPr>
        <p:spPr>
          <a:xfrm>
            <a:off x="6534150" y="3275707"/>
            <a:ext cx="4695825" cy="2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To deliver an engaging and interactive session, please prepare:</a:t>
            </a:r>
            <a:endParaRPr/>
          </a:p>
        </p:txBody>
      </p:sp>
      <p:pic>
        <p:nvPicPr>
          <p:cNvPr id="157" name="Google Shape;157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2025" y="2851844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34150" y="2851844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4"/>
          <p:cNvSpPr txBox="1"/>
          <p:nvPr/>
        </p:nvSpPr>
        <p:spPr>
          <a:xfrm>
            <a:off x="6629400" y="3627536"/>
            <a:ext cx="952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•</a:t>
            </a:r>
            <a:endParaRPr/>
          </a:p>
        </p:txBody>
      </p:sp>
      <p:sp>
        <p:nvSpPr>
          <p:cNvPr id="160" name="Google Shape;160;p14"/>
          <p:cNvSpPr txBox="1"/>
          <p:nvPr/>
        </p:nvSpPr>
        <p:spPr>
          <a:xfrm>
            <a:off x="6724650" y="3629917"/>
            <a:ext cx="450532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English For Today Class 2 Textbook (Pages 43-44)</a:t>
            </a:r>
            <a:endParaRPr/>
          </a:p>
        </p:txBody>
      </p:sp>
      <p:sp>
        <p:nvSpPr>
          <p:cNvPr id="161" name="Google Shape;161;p14"/>
          <p:cNvSpPr txBox="1"/>
          <p:nvPr/>
        </p:nvSpPr>
        <p:spPr>
          <a:xfrm>
            <a:off x="6629400" y="3975199"/>
            <a:ext cx="952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•</a:t>
            </a:r>
            <a:endParaRPr/>
          </a:p>
        </p:txBody>
      </p:sp>
      <p:sp>
        <p:nvSpPr>
          <p:cNvPr id="162" name="Google Shape;162;p14"/>
          <p:cNvSpPr txBox="1"/>
          <p:nvPr/>
        </p:nvSpPr>
        <p:spPr>
          <a:xfrm>
            <a:off x="6724650" y="3977580"/>
            <a:ext cx="450532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A colorful classroom calendar</a:t>
            </a:r>
            <a:endParaRPr/>
          </a:p>
        </p:txBody>
      </p:sp>
      <p:sp>
        <p:nvSpPr>
          <p:cNvPr id="163" name="Google Shape;163;p14"/>
          <p:cNvSpPr txBox="1"/>
          <p:nvPr/>
        </p:nvSpPr>
        <p:spPr>
          <a:xfrm>
            <a:off x="6629400" y="4322861"/>
            <a:ext cx="952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•</a:t>
            </a:r>
            <a:endParaRPr/>
          </a:p>
        </p:txBody>
      </p:sp>
      <p:sp>
        <p:nvSpPr>
          <p:cNvPr id="164" name="Google Shape;164;p14"/>
          <p:cNvSpPr txBox="1"/>
          <p:nvPr/>
        </p:nvSpPr>
        <p:spPr>
          <a:xfrm>
            <a:off x="6724650" y="4325242"/>
            <a:ext cx="450532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Audio player/video clips (where possible)</a:t>
            </a:r>
            <a:endParaRPr/>
          </a:p>
        </p:txBody>
      </p:sp>
      <p:sp>
        <p:nvSpPr>
          <p:cNvPr id="165" name="Google Shape;165;p14"/>
          <p:cNvSpPr txBox="1"/>
          <p:nvPr/>
        </p:nvSpPr>
        <p:spPr>
          <a:xfrm>
            <a:off x="6629400" y="4670524"/>
            <a:ext cx="952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•</a:t>
            </a:r>
            <a:endParaRPr/>
          </a:p>
        </p:txBody>
      </p:sp>
      <p:sp>
        <p:nvSpPr>
          <p:cNvPr id="166" name="Google Shape;166;p14"/>
          <p:cNvSpPr txBox="1"/>
          <p:nvPr/>
        </p:nvSpPr>
        <p:spPr>
          <a:xfrm>
            <a:off x="6724650" y="4672905"/>
            <a:ext cx="450532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Days of the Week visual cards</a:t>
            </a:r>
            <a:endParaRPr/>
          </a:p>
        </p:txBody>
      </p:sp>
      <p:sp>
        <p:nvSpPr>
          <p:cNvPr id="168" name="Google Shape;168;p14"/>
          <p:cNvSpPr txBox="1"/>
          <p:nvPr/>
        </p:nvSpPr>
        <p:spPr>
          <a:xfrm>
            <a:off x="666750" y="476250"/>
            <a:ext cx="6375181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Learning &amp; Session Overview</a:t>
            </a:r>
            <a:endParaRPr/>
          </a:p>
        </p:txBody>
      </p:sp>
      <p:sp>
        <p:nvSpPr>
          <p:cNvPr id="169" name="Google Shape;169;p14"/>
          <p:cNvSpPr/>
          <p:nvPr/>
        </p:nvSpPr>
        <p:spPr>
          <a:xfrm>
            <a:off x="666750" y="1095375"/>
            <a:ext cx="10858500" cy="28575"/>
          </a:xfrm>
          <a:prstGeom prst="rect">
            <a:avLst/>
          </a:prstGeom>
          <a:solidFill>
            <a:srgbClr val="FEF0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1806" y="3207543"/>
            <a:ext cx="4693443" cy="24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750" y="6376987"/>
            <a:ext cx="12192000" cy="29051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5"/>
          <p:cNvSpPr txBox="1"/>
          <p:nvPr/>
        </p:nvSpPr>
        <p:spPr>
          <a:xfrm>
            <a:off x="666749" y="6481762"/>
            <a:ext cx="2043793" cy="22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 err="1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Baropakhia</a:t>
            </a:r>
            <a:r>
              <a:rPr lang="en-US" sz="975" b="1" i="0" u="none" strike="noStrike" cap="none" dirty="0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-US" sz="975" b="1" i="0" u="none" strike="noStrike" cap="none" dirty="0" err="1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Rothindrapara</a:t>
            </a:r>
            <a:r>
              <a:rPr lang="en-US" sz="975" b="1" i="0" u="none" strike="noStrike" cap="none" dirty="0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GPS</a:t>
            </a:r>
            <a:endParaRPr dirty="0"/>
          </a:p>
        </p:txBody>
      </p:sp>
      <p:sp>
        <p:nvSpPr>
          <p:cNvPr id="178" name="Google Shape;178;p15"/>
          <p:cNvSpPr txBox="1"/>
          <p:nvPr/>
        </p:nvSpPr>
        <p:spPr>
          <a:xfrm>
            <a:off x="12468225" y="6481762"/>
            <a:ext cx="0" cy="18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Slide 3</a:t>
            </a:r>
            <a:endParaRPr/>
          </a:p>
        </p:txBody>
      </p:sp>
      <p:pic>
        <p:nvPicPr>
          <p:cNvPr id="179" name="Google Shape;179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825" y="2328862"/>
            <a:ext cx="361950" cy="3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5"/>
          <p:cNvSpPr txBox="1"/>
          <p:nvPr/>
        </p:nvSpPr>
        <p:spPr>
          <a:xfrm>
            <a:off x="1438275" y="2283618"/>
            <a:ext cx="46005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15803D"/>
                </a:solidFill>
                <a:latin typeface="Nunito"/>
                <a:ea typeface="Nunito"/>
                <a:cs typeface="Nunito"/>
                <a:sym typeface="Nunito"/>
              </a:rPr>
              <a:t>Exchange greetings with a warm, smiling face!</a:t>
            </a:r>
            <a:endParaRPr/>
          </a:p>
        </p:txBody>
      </p:sp>
      <p:sp>
        <p:nvSpPr>
          <p:cNvPr id="181" name="Google Shape;181;p15"/>
          <p:cNvSpPr txBox="1"/>
          <p:nvPr/>
        </p:nvSpPr>
        <p:spPr>
          <a:xfrm>
            <a:off x="1438275" y="2540793"/>
            <a:ext cx="4600575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>
                <a:solidFill>
                  <a:srgbClr val="16A34A"/>
                </a:solidFill>
                <a:latin typeface="Nunito"/>
                <a:ea typeface="Nunito"/>
                <a:cs typeface="Nunito"/>
                <a:sym typeface="Nunito"/>
              </a:rPr>
              <a:t>Start the session by setting a positive, interactive classroom atmosphere.</a:t>
            </a:r>
            <a:endParaRPr dirty="0"/>
          </a:p>
        </p:txBody>
      </p:sp>
      <p:sp>
        <p:nvSpPr>
          <p:cNvPr id="182" name="Google Shape;182;p15"/>
          <p:cNvSpPr txBox="1"/>
          <p:nvPr/>
        </p:nvSpPr>
        <p:spPr>
          <a:xfrm>
            <a:off x="666750" y="3202781"/>
            <a:ext cx="6023252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D97706"/>
                </a:solidFill>
                <a:latin typeface="Poppins"/>
                <a:ea typeface="Poppins"/>
                <a:cs typeface="Poppins"/>
                <a:sym typeface="Poppins"/>
              </a:rPr>
              <a:t>Warm-up Rhyme Activity</a:t>
            </a:r>
            <a:endParaRPr/>
          </a:p>
        </p:txBody>
      </p:sp>
      <p:sp>
        <p:nvSpPr>
          <p:cNvPr id="183" name="Google Shape;183;p15"/>
          <p:cNvSpPr txBox="1"/>
          <p:nvPr/>
        </p:nvSpPr>
        <p:spPr>
          <a:xfrm>
            <a:off x="666750" y="3679031"/>
            <a:ext cx="5736431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Begin with a rhythmic 'Days of the Week' chant to active students' memory:</a:t>
            </a:r>
            <a:endParaRPr/>
          </a:p>
        </p:txBody>
      </p:sp>
      <p:pic>
        <p:nvPicPr>
          <p:cNvPr id="184" name="Google Shape;184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41331" y="3217068"/>
            <a:ext cx="4674393" cy="245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6750" y="3250406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5"/>
          <p:cNvSpPr txBox="1"/>
          <p:nvPr/>
        </p:nvSpPr>
        <p:spPr>
          <a:xfrm>
            <a:off x="1000125" y="4317206"/>
            <a:ext cx="5403056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Sing along with simple hand movements.</a:t>
            </a:r>
            <a:endParaRPr/>
          </a:p>
        </p:txBody>
      </p:sp>
      <p:sp>
        <p:nvSpPr>
          <p:cNvPr id="187" name="Google Shape;187;p15"/>
          <p:cNvSpPr txBox="1"/>
          <p:nvPr/>
        </p:nvSpPr>
        <p:spPr>
          <a:xfrm>
            <a:off x="1000125" y="4774406"/>
            <a:ext cx="5403056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Encourage the children to clap as they hear day names.</a:t>
            </a:r>
            <a:endParaRPr/>
          </a:p>
        </p:txBody>
      </p:sp>
      <p:sp>
        <p:nvSpPr>
          <p:cNvPr id="188" name="Google Shape;188;p15"/>
          <p:cNvSpPr txBox="1"/>
          <p:nvPr/>
        </p:nvSpPr>
        <p:spPr>
          <a:xfrm>
            <a:off x="1000125" y="5231606"/>
            <a:ext cx="5403056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Review the previous session: Ask them what they learned!</a:t>
            </a:r>
            <a:endParaRPr/>
          </a:p>
        </p:txBody>
      </p:sp>
      <p:pic>
        <p:nvPicPr>
          <p:cNvPr id="189" name="Google Shape;189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6750" y="4350543"/>
            <a:ext cx="23812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6750" y="4807743"/>
            <a:ext cx="23812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6750" y="5264943"/>
            <a:ext cx="238125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5"/>
          <p:cNvSpPr txBox="1"/>
          <p:nvPr/>
        </p:nvSpPr>
        <p:spPr>
          <a:xfrm>
            <a:off x="666750" y="476250"/>
            <a:ext cx="6249057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Welcome &amp; Rhyme Warm-Up</a:t>
            </a:r>
            <a:endParaRPr/>
          </a:p>
        </p:txBody>
      </p:sp>
      <p:sp>
        <p:nvSpPr>
          <p:cNvPr id="194" name="Google Shape;194;p15"/>
          <p:cNvSpPr/>
          <p:nvPr/>
        </p:nvSpPr>
        <p:spPr>
          <a:xfrm>
            <a:off x="666750" y="1095375"/>
            <a:ext cx="10858500" cy="28575"/>
          </a:xfrm>
          <a:prstGeom prst="rect">
            <a:avLst/>
          </a:prstGeom>
          <a:solidFill>
            <a:srgbClr val="FEF0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/>
      <p:bldP spid="181" grpId="0"/>
      <p:bldP spid="182" grpId="0"/>
      <p:bldP spid="183" grpId="0"/>
      <p:bldP spid="186" grpId="0"/>
      <p:bldP spid="187" grpId="0"/>
      <p:bldP spid="188" grpId="0"/>
      <p:bldP spid="1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10312" y="2062162"/>
            <a:ext cx="5214937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750" y="6353175"/>
            <a:ext cx="12192000" cy="290512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6"/>
          <p:cNvSpPr txBox="1"/>
          <p:nvPr/>
        </p:nvSpPr>
        <p:spPr>
          <a:xfrm>
            <a:off x="666750" y="6481762"/>
            <a:ext cx="2457450" cy="22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 err="1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Baropakhia</a:t>
            </a:r>
            <a:r>
              <a:rPr lang="en-US" sz="975" b="1" i="0" u="none" strike="noStrike" cap="none" dirty="0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-US" sz="975" b="1" i="0" u="none" strike="noStrike" cap="none" dirty="0" err="1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Rothindrapara</a:t>
            </a:r>
            <a:r>
              <a:rPr lang="en-US" sz="975" b="1" i="0" u="none" strike="noStrike" cap="none" dirty="0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GPS</a:t>
            </a:r>
            <a:endParaRPr dirty="0"/>
          </a:p>
        </p:txBody>
      </p:sp>
      <p:sp>
        <p:nvSpPr>
          <p:cNvPr id="203" name="Google Shape;203;p16"/>
          <p:cNvSpPr txBox="1"/>
          <p:nvPr/>
        </p:nvSpPr>
        <p:spPr>
          <a:xfrm>
            <a:off x="12468225" y="6481762"/>
            <a:ext cx="0" cy="18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Slide 4</a:t>
            </a:r>
            <a:endParaRPr/>
          </a:p>
        </p:txBody>
      </p:sp>
      <p:sp>
        <p:nvSpPr>
          <p:cNvPr id="204" name="Google Shape;204;p16"/>
          <p:cNvSpPr txBox="1"/>
          <p:nvPr/>
        </p:nvSpPr>
        <p:spPr>
          <a:xfrm>
            <a:off x="834628" y="2566987"/>
            <a:ext cx="2352325" cy="216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Spot the Date!</a:t>
            </a:r>
            <a:endParaRPr/>
          </a:p>
        </p:txBody>
      </p:sp>
      <p:sp>
        <p:nvSpPr>
          <p:cNvPr id="205" name="Google Shape;205;p16"/>
          <p:cNvSpPr txBox="1"/>
          <p:nvPr/>
        </p:nvSpPr>
        <p:spPr>
          <a:xfrm>
            <a:off x="666750" y="2909887"/>
            <a:ext cx="5214937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Introduce the calendar to make the lesson real-world and contextually relevant:</a:t>
            </a:r>
            <a:endParaRPr/>
          </a:p>
        </p:txBody>
      </p:sp>
      <p:pic>
        <p:nvPicPr>
          <p:cNvPr id="206" name="Google Shape;206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0" y="2071687"/>
            <a:ext cx="5195887" cy="360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6750" y="2538412"/>
            <a:ext cx="152400" cy="178296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6"/>
          <p:cNvSpPr txBox="1"/>
          <p:nvPr/>
        </p:nvSpPr>
        <p:spPr>
          <a:xfrm>
            <a:off x="1000125" y="3595687"/>
            <a:ext cx="4881562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Ask: </a:t>
            </a:r>
            <a:r>
              <a:rPr lang="en-US" sz="150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"What do you see here?"</a:t>
            </a:r>
            <a:endParaRPr/>
          </a:p>
        </p:txBody>
      </p:sp>
      <p:sp>
        <p:nvSpPr>
          <p:cNvPr id="209" name="Google Shape;209;p16"/>
          <p:cNvSpPr txBox="1"/>
          <p:nvPr/>
        </p:nvSpPr>
        <p:spPr>
          <a:xfrm>
            <a:off x="1000125" y="4052887"/>
            <a:ext cx="4881562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Help students identify Months, Days, and Dates.</a:t>
            </a:r>
            <a:endParaRPr/>
          </a:p>
        </p:txBody>
      </p:sp>
      <p:sp>
        <p:nvSpPr>
          <p:cNvPr id="210" name="Google Shape;210;p16"/>
          <p:cNvSpPr txBox="1"/>
          <p:nvPr/>
        </p:nvSpPr>
        <p:spPr>
          <a:xfrm>
            <a:off x="1000125" y="4510087"/>
            <a:ext cx="4881562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Transition: "We are going to learn the </a:t>
            </a:r>
            <a:r>
              <a:rPr lang="en-US" sz="150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Days of the Week</a:t>
            </a:r>
            <a:r>
              <a:rPr lang="en-US" sz="15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, and today's lesson is </a:t>
            </a:r>
            <a:r>
              <a:rPr lang="en-US" sz="150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Days</a:t>
            </a:r>
            <a:r>
              <a:rPr lang="en-US" sz="15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."</a:t>
            </a:r>
            <a:endParaRPr/>
          </a:p>
        </p:txBody>
      </p:sp>
      <p:pic>
        <p:nvPicPr>
          <p:cNvPr id="211" name="Google Shape;211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6750" y="3629025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6750" y="4086225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6750" y="4543425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6"/>
          <p:cNvSpPr txBox="1"/>
          <p:nvPr/>
        </p:nvSpPr>
        <p:spPr>
          <a:xfrm>
            <a:off x="666750" y="476250"/>
            <a:ext cx="6070381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Show and Tell: The Calendar</a:t>
            </a:r>
            <a:endParaRPr/>
          </a:p>
        </p:txBody>
      </p:sp>
      <p:sp>
        <p:nvSpPr>
          <p:cNvPr id="216" name="Google Shape;216;p16"/>
          <p:cNvSpPr/>
          <p:nvPr/>
        </p:nvSpPr>
        <p:spPr>
          <a:xfrm>
            <a:off x="666750" y="1095375"/>
            <a:ext cx="10858500" cy="28575"/>
          </a:xfrm>
          <a:prstGeom prst="rect">
            <a:avLst/>
          </a:prstGeom>
          <a:solidFill>
            <a:srgbClr val="FEF0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0"/>
      <p:bldP spid="205" grpId="0"/>
      <p:bldP spid="208" grpId="0"/>
      <p:bldP spid="209" grpId="0"/>
      <p:bldP spid="210" grpId="0"/>
      <p:bldP spid="2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750" y="2578893"/>
            <a:ext cx="2571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9000" y="2578893"/>
            <a:ext cx="2571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91250" y="2578893"/>
            <a:ext cx="2571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53500" y="2578893"/>
            <a:ext cx="2571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6750" y="4198143"/>
            <a:ext cx="2571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29000" y="4198143"/>
            <a:ext cx="2571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7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91250" y="4198143"/>
            <a:ext cx="2571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7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953500" y="4198143"/>
            <a:ext cx="2571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7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66750" y="6376986"/>
            <a:ext cx="11401425" cy="481013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7"/>
          <p:cNvSpPr txBox="1"/>
          <p:nvPr/>
        </p:nvSpPr>
        <p:spPr>
          <a:xfrm>
            <a:off x="666750" y="2116931"/>
            <a:ext cx="108585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766E"/>
                </a:solidFill>
                <a:latin typeface="Nunito"/>
                <a:ea typeface="Nunito"/>
                <a:cs typeface="Nunito"/>
                <a:sym typeface="Nunito"/>
              </a:rPr>
              <a:t>Play audio / speak with clear pronunciation. Direct students: "Listen to me, then repeat after me."</a:t>
            </a:r>
            <a:endParaRPr/>
          </a:p>
        </p:txBody>
      </p:sp>
      <p:sp>
        <p:nvSpPr>
          <p:cNvPr id="232" name="Google Shape;232;p17"/>
          <p:cNvSpPr txBox="1"/>
          <p:nvPr/>
        </p:nvSpPr>
        <p:spPr>
          <a:xfrm>
            <a:off x="666749" y="6481762"/>
            <a:ext cx="2326821" cy="22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 err="1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Baropakhia</a:t>
            </a:r>
            <a:r>
              <a:rPr lang="en-US" sz="975" b="1" i="0" u="none" strike="noStrike" cap="none" dirty="0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-US" sz="975" b="1" i="0" u="none" strike="noStrike" cap="none" dirty="0" err="1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Rothindrapara</a:t>
            </a:r>
            <a:r>
              <a:rPr lang="en-US" sz="975" b="1" i="0" u="none" strike="noStrike" cap="none" dirty="0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GPS</a:t>
            </a:r>
            <a:endParaRPr dirty="0"/>
          </a:p>
        </p:txBody>
      </p:sp>
      <p:sp>
        <p:nvSpPr>
          <p:cNvPr id="233" name="Google Shape;233;p17"/>
          <p:cNvSpPr txBox="1"/>
          <p:nvPr/>
        </p:nvSpPr>
        <p:spPr>
          <a:xfrm>
            <a:off x="12468225" y="6481762"/>
            <a:ext cx="0" cy="18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Slide 5</a:t>
            </a:r>
            <a:endParaRPr/>
          </a:p>
        </p:txBody>
      </p:sp>
      <p:pic>
        <p:nvPicPr>
          <p:cNvPr id="234" name="Google Shape;234;p17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6750" y="2155031"/>
            <a:ext cx="22860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7"/>
          <p:cNvSpPr txBox="1"/>
          <p:nvPr/>
        </p:nvSpPr>
        <p:spPr>
          <a:xfrm>
            <a:off x="1733550" y="2988468"/>
            <a:ext cx="4381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DAY 1</a:t>
            </a:r>
            <a:endParaRPr/>
          </a:p>
        </p:txBody>
      </p:sp>
      <p:sp>
        <p:nvSpPr>
          <p:cNvPr id="236" name="Google Shape;236;p17"/>
          <p:cNvSpPr txBox="1"/>
          <p:nvPr/>
        </p:nvSpPr>
        <p:spPr>
          <a:xfrm>
            <a:off x="1382553" y="3188493"/>
            <a:ext cx="1140142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B91C1C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Sunday</a:t>
            </a:r>
            <a:endParaRPr/>
          </a:p>
        </p:txBody>
      </p:sp>
      <p:sp>
        <p:nvSpPr>
          <p:cNvPr id="237" name="Google Shape;237;p17"/>
          <p:cNvSpPr txBox="1"/>
          <p:nvPr/>
        </p:nvSpPr>
        <p:spPr>
          <a:xfrm>
            <a:off x="4495800" y="2988468"/>
            <a:ext cx="4381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DAY 2</a:t>
            </a:r>
            <a:endParaRPr/>
          </a:p>
        </p:txBody>
      </p:sp>
      <p:sp>
        <p:nvSpPr>
          <p:cNvPr id="238" name="Google Shape;238;p17"/>
          <p:cNvSpPr txBox="1"/>
          <p:nvPr/>
        </p:nvSpPr>
        <p:spPr>
          <a:xfrm>
            <a:off x="4109799" y="3188493"/>
            <a:ext cx="1210151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1D4ED8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Monday</a:t>
            </a:r>
            <a:endParaRPr/>
          </a:p>
        </p:txBody>
      </p:sp>
      <p:sp>
        <p:nvSpPr>
          <p:cNvPr id="239" name="Google Shape;239;p17"/>
          <p:cNvSpPr txBox="1"/>
          <p:nvPr/>
        </p:nvSpPr>
        <p:spPr>
          <a:xfrm>
            <a:off x="7258050" y="2988468"/>
            <a:ext cx="4381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DAY 3</a:t>
            </a:r>
            <a:endParaRPr/>
          </a:p>
        </p:txBody>
      </p:sp>
      <p:sp>
        <p:nvSpPr>
          <p:cNvPr id="240" name="Google Shape;240;p17"/>
          <p:cNvSpPr txBox="1"/>
          <p:nvPr/>
        </p:nvSpPr>
        <p:spPr>
          <a:xfrm>
            <a:off x="6837045" y="3188493"/>
            <a:ext cx="128016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47857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Tuesday</a:t>
            </a:r>
            <a:endParaRPr/>
          </a:p>
        </p:txBody>
      </p:sp>
      <p:sp>
        <p:nvSpPr>
          <p:cNvPr id="241" name="Google Shape;241;p17"/>
          <p:cNvSpPr txBox="1"/>
          <p:nvPr/>
        </p:nvSpPr>
        <p:spPr>
          <a:xfrm>
            <a:off x="10020300" y="2988468"/>
            <a:ext cx="4381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DAY 4</a:t>
            </a:r>
            <a:endParaRPr/>
          </a:p>
        </p:txBody>
      </p:sp>
      <p:sp>
        <p:nvSpPr>
          <p:cNvPr id="242" name="Google Shape;242;p17"/>
          <p:cNvSpPr txBox="1"/>
          <p:nvPr/>
        </p:nvSpPr>
        <p:spPr>
          <a:xfrm>
            <a:off x="9354264" y="3188493"/>
            <a:ext cx="1770221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B45309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Wednesday</a:t>
            </a:r>
            <a:endParaRPr/>
          </a:p>
        </p:txBody>
      </p:sp>
      <p:sp>
        <p:nvSpPr>
          <p:cNvPr id="243" name="Google Shape;243;p17"/>
          <p:cNvSpPr txBox="1"/>
          <p:nvPr/>
        </p:nvSpPr>
        <p:spPr>
          <a:xfrm>
            <a:off x="1733550" y="4607718"/>
            <a:ext cx="4381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DAY 5</a:t>
            </a:r>
            <a:endParaRPr/>
          </a:p>
        </p:txBody>
      </p:sp>
      <p:sp>
        <p:nvSpPr>
          <p:cNvPr id="244" name="Google Shape;244;p17"/>
          <p:cNvSpPr txBox="1"/>
          <p:nvPr/>
        </p:nvSpPr>
        <p:spPr>
          <a:xfrm>
            <a:off x="1247536" y="4807743"/>
            <a:ext cx="1410176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6D28D9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Thursday</a:t>
            </a:r>
            <a:endParaRPr/>
          </a:p>
        </p:txBody>
      </p:sp>
      <p:sp>
        <p:nvSpPr>
          <p:cNvPr id="245" name="Google Shape;245;p17"/>
          <p:cNvSpPr txBox="1"/>
          <p:nvPr/>
        </p:nvSpPr>
        <p:spPr>
          <a:xfrm>
            <a:off x="4495800" y="4607718"/>
            <a:ext cx="4381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DAY 6</a:t>
            </a:r>
            <a:endParaRPr/>
          </a:p>
        </p:txBody>
      </p:sp>
      <p:sp>
        <p:nvSpPr>
          <p:cNvPr id="246" name="Google Shape;246;p17"/>
          <p:cNvSpPr txBox="1"/>
          <p:nvPr/>
        </p:nvSpPr>
        <p:spPr>
          <a:xfrm>
            <a:off x="4244816" y="4807743"/>
            <a:ext cx="940117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BE185D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Friday</a:t>
            </a:r>
            <a:endParaRPr/>
          </a:p>
        </p:txBody>
      </p:sp>
      <p:sp>
        <p:nvSpPr>
          <p:cNvPr id="247" name="Google Shape;247;p17"/>
          <p:cNvSpPr txBox="1"/>
          <p:nvPr/>
        </p:nvSpPr>
        <p:spPr>
          <a:xfrm>
            <a:off x="7258050" y="4607718"/>
            <a:ext cx="4381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DAY 7</a:t>
            </a:r>
            <a:endParaRPr/>
          </a:p>
        </p:txBody>
      </p:sp>
      <p:sp>
        <p:nvSpPr>
          <p:cNvPr id="248" name="Google Shape;248;p17"/>
          <p:cNvSpPr txBox="1"/>
          <p:nvPr/>
        </p:nvSpPr>
        <p:spPr>
          <a:xfrm>
            <a:off x="6782038" y="4807743"/>
            <a:ext cx="139017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F766E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Saturday</a:t>
            </a:r>
            <a:endParaRPr/>
          </a:p>
        </p:txBody>
      </p:sp>
      <p:sp>
        <p:nvSpPr>
          <p:cNvPr id="249" name="Google Shape;249;p17"/>
          <p:cNvSpPr txBox="1"/>
          <p:nvPr/>
        </p:nvSpPr>
        <p:spPr>
          <a:xfrm>
            <a:off x="9639300" y="4622006"/>
            <a:ext cx="120015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854D0E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My Week!</a:t>
            </a:r>
            <a:endParaRPr/>
          </a:p>
        </p:txBody>
      </p:sp>
      <p:sp>
        <p:nvSpPr>
          <p:cNvPr id="250" name="Google Shape;250;p17"/>
          <p:cNvSpPr txBox="1"/>
          <p:nvPr/>
        </p:nvSpPr>
        <p:spPr>
          <a:xfrm>
            <a:off x="9715500" y="5003006"/>
            <a:ext cx="1047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7 DAYS TOTAL</a:t>
            </a:r>
            <a:endParaRPr/>
          </a:p>
        </p:txBody>
      </p:sp>
      <p:sp>
        <p:nvSpPr>
          <p:cNvPr id="252" name="Google Shape;252;p17"/>
          <p:cNvSpPr txBox="1"/>
          <p:nvPr/>
        </p:nvSpPr>
        <p:spPr>
          <a:xfrm>
            <a:off x="666750" y="496420"/>
            <a:ext cx="6591300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Days of the Week Pronunciation</a:t>
            </a:r>
            <a:endParaRPr dirty="0"/>
          </a:p>
        </p:txBody>
      </p:sp>
      <p:sp>
        <p:nvSpPr>
          <p:cNvPr id="253" name="Google Shape;253;p17"/>
          <p:cNvSpPr/>
          <p:nvPr/>
        </p:nvSpPr>
        <p:spPr>
          <a:xfrm>
            <a:off x="666750" y="1095375"/>
            <a:ext cx="10858500" cy="28575"/>
          </a:xfrm>
          <a:prstGeom prst="rect">
            <a:avLst/>
          </a:prstGeom>
          <a:solidFill>
            <a:srgbClr val="FEF0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" grpId="0"/>
      <p:bldP spid="235" grpId="0"/>
      <p:bldP spid="236" grpId="0"/>
      <p:bldP spid="237" grpId="0"/>
      <p:bldP spid="238" grpId="0"/>
      <p:bldP spid="239" grpId="0"/>
      <p:bldP spid="240" grpId="0"/>
      <p:bldP spid="241" grpId="0"/>
      <p:bldP spid="242" grpId="0"/>
      <p:bldP spid="243" grpId="0"/>
      <p:bldP spid="244" grpId="0"/>
      <p:bldP spid="245" grpId="0"/>
      <p:bldP spid="246" grpId="0"/>
      <p:bldP spid="247" grpId="0"/>
      <p:bldP spid="248" grpId="0"/>
      <p:bldP spid="249" grpId="0"/>
      <p:bldP spid="250" grpId="0"/>
      <p:bldP spid="2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10312" y="2062162"/>
            <a:ext cx="5214937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750" y="6376987"/>
            <a:ext cx="12192000" cy="290512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8"/>
          <p:cNvSpPr txBox="1"/>
          <p:nvPr/>
        </p:nvSpPr>
        <p:spPr>
          <a:xfrm>
            <a:off x="666750" y="6481762"/>
            <a:ext cx="1752600" cy="18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Baropakhia Rothindrapara GPS</a:t>
            </a:r>
            <a:endParaRPr/>
          </a:p>
        </p:txBody>
      </p:sp>
      <p:sp>
        <p:nvSpPr>
          <p:cNvPr id="262" name="Google Shape;262;p18"/>
          <p:cNvSpPr txBox="1"/>
          <p:nvPr/>
        </p:nvSpPr>
        <p:spPr>
          <a:xfrm>
            <a:off x="12468225" y="6481762"/>
            <a:ext cx="0" cy="18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Slide 6</a:t>
            </a:r>
            <a:endParaRPr/>
          </a:p>
        </p:txBody>
      </p:sp>
      <p:sp>
        <p:nvSpPr>
          <p:cNvPr id="263" name="Google Shape;263;p18"/>
          <p:cNvSpPr txBox="1"/>
          <p:nvPr/>
        </p:nvSpPr>
        <p:spPr>
          <a:xfrm>
            <a:off x="666750" y="2295525"/>
            <a:ext cx="5475684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9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D97706"/>
                </a:solidFill>
                <a:latin typeface="Poppins"/>
                <a:ea typeface="Poppins"/>
                <a:cs typeface="Poppins"/>
                <a:sym typeface="Poppins"/>
              </a:rPr>
              <a:t>Clap &amp; Say!</a:t>
            </a:r>
            <a:endParaRPr/>
          </a:p>
        </p:txBody>
      </p:sp>
      <p:sp>
        <p:nvSpPr>
          <p:cNvPr id="264" name="Google Shape;264;p18"/>
          <p:cNvSpPr txBox="1"/>
          <p:nvPr/>
        </p:nvSpPr>
        <p:spPr>
          <a:xfrm>
            <a:off x="666750" y="2762250"/>
            <a:ext cx="5214937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5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Combine sound and physical activity to reinforce retention:</a:t>
            </a:r>
            <a:endParaRPr/>
          </a:p>
        </p:txBody>
      </p:sp>
      <p:pic>
        <p:nvPicPr>
          <p:cNvPr id="265" name="Google Shape;265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19837" y="2071687"/>
            <a:ext cx="5195887" cy="360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6750" y="2343150"/>
            <a:ext cx="180975" cy="178296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8"/>
          <p:cNvSpPr txBox="1"/>
          <p:nvPr/>
        </p:nvSpPr>
        <p:spPr>
          <a:xfrm>
            <a:off x="1000125" y="3505200"/>
            <a:ext cx="4881562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Clap with the syllable rhythm of each day name.</a:t>
            </a:r>
            <a:endParaRPr/>
          </a:p>
        </p:txBody>
      </p:sp>
      <p:sp>
        <p:nvSpPr>
          <p:cNvPr id="268" name="Google Shape;268;p18"/>
          <p:cNvSpPr txBox="1"/>
          <p:nvPr/>
        </p:nvSpPr>
        <p:spPr>
          <a:xfrm>
            <a:off x="1000125" y="3962400"/>
            <a:ext cx="4881562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Instruct: </a:t>
            </a:r>
            <a:r>
              <a:rPr lang="en-US" sz="150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"Listen to me, then follow and repeat after me."</a:t>
            </a:r>
            <a:endParaRPr/>
          </a:p>
        </p:txBody>
      </p:sp>
      <p:sp>
        <p:nvSpPr>
          <p:cNvPr id="269" name="Google Shape;269;p18"/>
          <p:cNvSpPr txBox="1"/>
          <p:nvPr/>
        </p:nvSpPr>
        <p:spPr>
          <a:xfrm>
            <a:off x="1000125" y="4705350"/>
            <a:ext cx="4881562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Select individual students who can proudly state the days.</a:t>
            </a:r>
            <a:endParaRPr/>
          </a:p>
        </p:txBody>
      </p:sp>
      <p:pic>
        <p:nvPicPr>
          <p:cNvPr id="270" name="Google Shape;270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6750" y="3538537"/>
            <a:ext cx="18097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6750" y="3995737"/>
            <a:ext cx="18097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6750" y="4738687"/>
            <a:ext cx="180975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8"/>
          <p:cNvSpPr txBox="1"/>
          <p:nvPr/>
        </p:nvSpPr>
        <p:spPr>
          <a:xfrm>
            <a:off x="666750" y="476250"/>
            <a:ext cx="114014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Active Practice: Clapping Rhythms</a:t>
            </a:r>
            <a:endParaRPr/>
          </a:p>
        </p:txBody>
      </p:sp>
      <p:sp>
        <p:nvSpPr>
          <p:cNvPr id="275" name="Google Shape;275;p18"/>
          <p:cNvSpPr/>
          <p:nvPr/>
        </p:nvSpPr>
        <p:spPr>
          <a:xfrm>
            <a:off x="666750" y="1095375"/>
            <a:ext cx="10858500" cy="28575"/>
          </a:xfrm>
          <a:prstGeom prst="rect">
            <a:avLst/>
          </a:prstGeom>
          <a:solidFill>
            <a:srgbClr val="FEF0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10312" y="2020121"/>
            <a:ext cx="5214937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750" y="6334946"/>
            <a:ext cx="12192000" cy="290512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9"/>
          <p:cNvSpPr txBox="1"/>
          <p:nvPr/>
        </p:nvSpPr>
        <p:spPr>
          <a:xfrm>
            <a:off x="666750" y="6439721"/>
            <a:ext cx="175260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Baropakhia Rothindrapara GPS</a:t>
            </a:r>
            <a:endParaRPr sz="1400"/>
          </a:p>
        </p:txBody>
      </p:sp>
      <p:sp>
        <p:nvSpPr>
          <p:cNvPr id="284" name="Google Shape;284;p19"/>
          <p:cNvSpPr txBox="1"/>
          <p:nvPr/>
        </p:nvSpPr>
        <p:spPr>
          <a:xfrm>
            <a:off x="12468225" y="6439721"/>
            <a:ext cx="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Slide 7</a:t>
            </a:r>
            <a:endParaRPr sz="1400"/>
          </a:p>
        </p:txBody>
      </p:sp>
      <p:sp>
        <p:nvSpPr>
          <p:cNvPr id="285" name="Google Shape;285;p19"/>
          <p:cNvSpPr txBox="1"/>
          <p:nvPr/>
        </p:nvSpPr>
        <p:spPr>
          <a:xfrm>
            <a:off x="666750" y="2355877"/>
            <a:ext cx="5475684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90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Seven Little Days</a:t>
            </a:r>
            <a:endParaRPr sz="1400"/>
          </a:p>
        </p:txBody>
      </p:sp>
      <p:sp>
        <p:nvSpPr>
          <p:cNvPr id="286" name="Google Shape;286;p19"/>
          <p:cNvSpPr txBox="1"/>
          <p:nvPr/>
        </p:nvSpPr>
        <p:spPr>
          <a:xfrm>
            <a:off x="666750" y="2774977"/>
            <a:ext cx="5214937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A delightful, interactive method straight from the TG:</a:t>
            </a:r>
            <a:endParaRPr/>
          </a:p>
        </p:txBody>
      </p:sp>
      <p:pic>
        <p:nvPicPr>
          <p:cNvPr id="287" name="Google Shape;287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19837" y="2029646"/>
            <a:ext cx="5195887" cy="360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6750" y="2403502"/>
            <a:ext cx="219075" cy="178296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9"/>
          <p:cNvSpPr txBox="1"/>
          <p:nvPr/>
        </p:nvSpPr>
        <p:spPr>
          <a:xfrm>
            <a:off x="1000125" y="3189315"/>
            <a:ext cx="4881562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Invite </a:t>
            </a:r>
            <a:r>
              <a:rPr lang="en-US" sz="140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7 students</a:t>
            </a:r>
            <a:r>
              <a:rPr lang="en-US" sz="14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 to the front.</a:t>
            </a:r>
            <a:endParaRPr/>
          </a:p>
        </p:txBody>
      </p:sp>
      <p:sp>
        <p:nvSpPr>
          <p:cNvPr id="290" name="Google Shape;290;p19"/>
          <p:cNvSpPr txBox="1"/>
          <p:nvPr/>
        </p:nvSpPr>
        <p:spPr>
          <a:xfrm>
            <a:off x="1000125" y="3646515"/>
            <a:ext cx="4881562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Each representing one day: Sunday through Saturday.</a:t>
            </a:r>
            <a:endParaRPr/>
          </a:p>
        </p:txBody>
      </p:sp>
      <p:sp>
        <p:nvSpPr>
          <p:cNvPr id="291" name="Google Shape;291;p19"/>
          <p:cNvSpPr txBox="1"/>
          <p:nvPr/>
        </p:nvSpPr>
        <p:spPr>
          <a:xfrm>
            <a:off x="1000125" y="4103715"/>
            <a:ext cx="4881562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Tell them: "Say your day's name one by one."</a:t>
            </a:r>
            <a:endParaRPr/>
          </a:p>
        </p:txBody>
      </p:sp>
      <p:sp>
        <p:nvSpPr>
          <p:cNvPr id="292" name="Google Shape;292;p19"/>
          <p:cNvSpPr txBox="1"/>
          <p:nvPr/>
        </p:nvSpPr>
        <p:spPr>
          <a:xfrm>
            <a:off x="1000125" y="4560915"/>
            <a:ext cx="488156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The rest of the class repeats: </a:t>
            </a:r>
            <a:r>
              <a:rPr lang="en-US" sz="140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"Follow and repeat after them!"</a:t>
            </a:r>
            <a:endParaRPr/>
          </a:p>
        </p:txBody>
      </p:sp>
      <p:pic>
        <p:nvPicPr>
          <p:cNvPr id="293" name="Google Shape;293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6750" y="3222652"/>
            <a:ext cx="26670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6750" y="3679852"/>
            <a:ext cx="23812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9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6750" y="4137052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9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6750" y="4594252"/>
            <a:ext cx="26670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9"/>
          <p:cNvSpPr txBox="1"/>
          <p:nvPr/>
        </p:nvSpPr>
        <p:spPr>
          <a:xfrm>
            <a:off x="666751" y="434209"/>
            <a:ext cx="836163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Interactive Roles: Seven Days Card</a:t>
            </a:r>
            <a:endParaRPr sz="1400"/>
          </a:p>
        </p:txBody>
      </p:sp>
      <p:sp>
        <p:nvSpPr>
          <p:cNvPr id="299" name="Google Shape;299;p19"/>
          <p:cNvSpPr/>
          <p:nvPr/>
        </p:nvSpPr>
        <p:spPr>
          <a:xfrm>
            <a:off x="666750" y="1053334"/>
            <a:ext cx="10858500" cy="28575"/>
          </a:xfrm>
          <a:prstGeom prst="rect">
            <a:avLst/>
          </a:prstGeom>
          <a:solidFill>
            <a:srgbClr val="FEF0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" grpId="0"/>
      <p:bldP spid="286" grpId="0"/>
      <p:bldP spid="289" grpId="0"/>
      <p:bldP spid="290" grpId="0"/>
      <p:bldP spid="291" grpId="0"/>
      <p:bldP spid="292" grpId="0"/>
      <p:bldP spid="29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750" y="2586186"/>
            <a:ext cx="5286375" cy="257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2586186"/>
            <a:ext cx="5286375" cy="257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750" y="6376987"/>
            <a:ext cx="12192000" cy="290512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0"/>
          <p:cNvSpPr txBox="1"/>
          <p:nvPr/>
        </p:nvSpPr>
        <p:spPr>
          <a:xfrm>
            <a:off x="666750" y="6481762"/>
            <a:ext cx="175260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Baropakhia Rothindrapara GPS</a:t>
            </a:r>
            <a:endParaRPr sz="2400"/>
          </a:p>
        </p:txBody>
      </p:sp>
      <p:sp>
        <p:nvSpPr>
          <p:cNvPr id="309" name="Google Shape;309;p20"/>
          <p:cNvSpPr txBox="1"/>
          <p:nvPr/>
        </p:nvSpPr>
        <p:spPr>
          <a:xfrm>
            <a:off x="12468225" y="6481762"/>
            <a:ext cx="0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Slide 8</a:t>
            </a:r>
            <a:endParaRPr sz="2400"/>
          </a:p>
        </p:txBody>
      </p:sp>
      <p:sp>
        <p:nvSpPr>
          <p:cNvPr id="310" name="Google Shape;310;p20"/>
          <p:cNvSpPr txBox="1"/>
          <p:nvPr/>
        </p:nvSpPr>
        <p:spPr>
          <a:xfrm>
            <a:off x="1400175" y="2863483"/>
            <a:ext cx="447055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Group Activity</a:t>
            </a:r>
            <a:endParaRPr sz="2400"/>
          </a:p>
        </p:txBody>
      </p:sp>
      <p:sp>
        <p:nvSpPr>
          <p:cNvPr id="311" name="Google Shape;311;p20"/>
          <p:cNvSpPr txBox="1"/>
          <p:nvPr/>
        </p:nvSpPr>
        <p:spPr>
          <a:xfrm>
            <a:off x="1000125" y="3357711"/>
            <a:ext cx="465772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Divide students into small groups:</a:t>
            </a:r>
            <a:endParaRPr sz="2400"/>
          </a:p>
        </p:txBody>
      </p:sp>
      <p:sp>
        <p:nvSpPr>
          <p:cNvPr id="312" name="Google Shape;312;p20"/>
          <p:cNvSpPr txBox="1"/>
          <p:nvPr/>
        </p:nvSpPr>
        <p:spPr>
          <a:xfrm>
            <a:off x="1000125" y="3759547"/>
            <a:ext cx="46577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"In each group, one student will say the days of the week with proper pronunciation, while the others listen and repeat. Swap roles and repeat."</a:t>
            </a:r>
            <a:endParaRPr sz="2400"/>
          </a:p>
        </p:txBody>
      </p:sp>
      <p:sp>
        <p:nvSpPr>
          <p:cNvPr id="313" name="Google Shape;313;p20"/>
          <p:cNvSpPr txBox="1"/>
          <p:nvPr/>
        </p:nvSpPr>
        <p:spPr>
          <a:xfrm>
            <a:off x="1000125" y="4633763"/>
            <a:ext cx="465772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28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2563EB"/>
                </a:solidFill>
                <a:latin typeface="Nunito"/>
                <a:ea typeface="Nunito"/>
                <a:cs typeface="Nunito"/>
                <a:sym typeface="Nunito"/>
              </a:rPr>
              <a:t>Teacher monitors and helps.</a:t>
            </a:r>
            <a:endParaRPr sz="2400"/>
          </a:p>
        </p:txBody>
      </p:sp>
      <p:sp>
        <p:nvSpPr>
          <p:cNvPr id="314" name="Google Shape;314;p20"/>
          <p:cNvSpPr txBox="1"/>
          <p:nvPr/>
        </p:nvSpPr>
        <p:spPr>
          <a:xfrm>
            <a:off x="6972300" y="2863483"/>
            <a:ext cx="447055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Pair Work</a:t>
            </a:r>
            <a:endParaRPr sz="2400"/>
          </a:p>
        </p:txBody>
      </p:sp>
      <p:sp>
        <p:nvSpPr>
          <p:cNvPr id="315" name="Google Shape;315;p20"/>
          <p:cNvSpPr txBox="1"/>
          <p:nvPr/>
        </p:nvSpPr>
        <p:spPr>
          <a:xfrm>
            <a:off x="6572250" y="3357711"/>
            <a:ext cx="465772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Divide into desk pairs (S1 &amp; S2):</a:t>
            </a:r>
            <a:endParaRPr sz="2400"/>
          </a:p>
        </p:txBody>
      </p:sp>
      <p:sp>
        <p:nvSpPr>
          <p:cNvPr id="316" name="Google Shape;316;p20"/>
          <p:cNvSpPr txBox="1"/>
          <p:nvPr/>
        </p:nvSpPr>
        <p:spPr>
          <a:xfrm>
            <a:off x="6572250" y="3759547"/>
            <a:ext cx="46577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"S1 tells S2 the names of the days, and S2 repeats. Then, switch roles: S2 will lead and S1 will repeat. Continue until fluent!"</a:t>
            </a:r>
            <a:endParaRPr sz="2400"/>
          </a:p>
        </p:txBody>
      </p:sp>
      <p:sp>
        <p:nvSpPr>
          <p:cNvPr id="317" name="Google Shape;317;p20"/>
          <p:cNvSpPr txBox="1"/>
          <p:nvPr/>
        </p:nvSpPr>
        <p:spPr>
          <a:xfrm>
            <a:off x="6534150" y="4695051"/>
            <a:ext cx="465772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28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059669"/>
                </a:solidFill>
                <a:latin typeface="Nunito"/>
                <a:ea typeface="Nunito"/>
                <a:cs typeface="Nunito"/>
                <a:sym typeface="Nunito"/>
              </a:rPr>
              <a:t>Support struggling pairs.</a:t>
            </a:r>
            <a:endParaRPr sz="2400" dirty="0"/>
          </a:p>
        </p:txBody>
      </p:sp>
      <p:pic>
        <p:nvPicPr>
          <p:cNvPr id="318" name="Google Shape;318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0125" y="2933848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00125" y="4671863"/>
            <a:ext cx="14287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72250" y="2933848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0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72250" y="4428083"/>
            <a:ext cx="142875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0"/>
          <p:cNvSpPr txBox="1"/>
          <p:nvPr/>
        </p:nvSpPr>
        <p:spPr>
          <a:xfrm>
            <a:off x="666750" y="476250"/>
            <a:ext cx="790969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Classroom Group &amp; Pair Activities</a:t>
            </a:r>
            <a:endParaRPr sz="2400"/>
          </a:p>
        </p:txBody>
      </p:sp>
      <p:sp>
        <p:nvSpPr>
          <p:cNvPr id="324" name="Google Shape;324;p20"/>
          <p:cNvSpPr/>
          <p:nvPr/>
        </p:nvSpPr>
        <p:spPr>
          <a:xfrm>
            <a:off x="666750" y="1095375"/>
            <a:ext cx="10858500" cy="28575"/>
          </a:xfrm>
          <a:prstGeom prst="rect">
            <a:avLst/>
          </a:prstGeom>
          <a:solidFill>
            <a:srgbClr val="FEF0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750" y="6376987"/>
            <a:ext cx="12192000" cy="290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742" y="3100685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61195" y="3100685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35648" y="3100685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10101" y="3100685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84553" y="3100685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1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59006" y="3100685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1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533459" y="3100685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1"/>
          <p:cNvSpPr txBox="1"/>
          <p:nvPr/>
        </p:nvSpPr>
        <p:spPr>
          <a:xfrm>
            <a:off x="666750" y="1661819"/>
            <a:ext cx="108585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19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F766E"/>
                </a:solidFill>
                <a:latin typeface="Nunito"/>
                <a:ea typeface="Nunito"/>
                <a:cs typeface="Nunito"/>
                <a:sym typeface="Nunito"/>
              </a:rPr>
              <a:t>Keep learners sharp and enthusiastic with a fast-paced sequential day chain game:</a:t>
            </a:r>
            <a:endParaRPr sz="2800" dirty="0"/>
          </a:p>
        </p:txBody>
      </p:sp>
      <p:sp>
        <p:nvSpPr>
          <p:cNvPr id="339" name="Google Shape;339;p21"/>
          <p:cNvSpPr txBox="1"/>
          <p:nvPr/>
        </p:nvSpPr>
        <p:spPr>
          <a:xfrm>
            <a:off x="515007" y="4623732"/>
            <a:ext cx="11049235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1" u="none" strike="noStrike" cap="none" dirty="0">
                <a:solidFill>
                  <a:srgbClr val="64748B"/>
                </a:solidFill>
                <a:latin typeface="Nunito"/>
                <a:ea typeface="Nunito"/>
                <a:cs typeface="Nunito"/>
                <a:sym typeface="Nunito"/>
              </a:rPr>
              <a:t>"Continue this sequential chain pattern from left to right of the class until every student has declared a day!"</a:t>
            </a:r>
            <a:endParaRPr sz="2800" dirty="0"/>
          </a:p>
        </p:txBody>
      </p:sp>
      <p:sp>
        <p:nvSpPr>
          <p:cNvPr id="340" name="Google Shape;340;p21"/>
          <p:cNvSpPr txBox="1"/>
          <p:nvPr/>
        </p:nvSpPr>
        <p:spPr>
          <a:xfrm>
            <a:off x="666749" y="6481762"/>
            <a:ext cx="2805793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 err="1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Baropakhia</a:t>
            </a:r>
            <a:r>
              <a:rPr lang="en-US" sz="1100" b="1" i="0" u="none" strike="noStrike" cap="none" dirty="0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-US" sz="1100" b="1" i="0" u="none" strike="noStrike" cap="none" dirty="0" err="1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Rothindrapara</a:t>
            </a:r>
            <a:r>
              <a:rPr lang="en-US" sz="1100" b="1" i="0" u="none" strike="noStrike" cap="none" dirty="0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GPS</a:t>
            </a:r>
            <a:endParaRPr sz="2800" dirty="0"/>
          </a:p>
        </p:txBody>
      </p:sp>
      <p:sp>
        <p:nvSpPr>
          <p:cNvPr id="341" name="Google Shape;341;p21"/>
          <p:cNvSpPr txBox="1"/>
          <p:nvPr/>
        </p:nvSpPr>
        <p:spPr>
          <a:xfrm>
            <a:off x="12468225" y="6481762"/>
            <a:ext cx="0" cy="1523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Slide 9</a:t>
            </a:r>
            <a:endParaRPr sz="2800"/>
          </a:p>
        </p:txBody>
      </p:sp>
      <p:pic>
        <p:nvPicPr>
          <p:cNvPr id="342" name="Google Shape;342;p21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66750" y="2391073"/>
            <a:ext cx="16192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1"/>
          <p:cNvSpPr txBox="1"/>
          <p:nvPr/>
        </p:nvSpPr>
        <p:spPr>
          <a:xfrm>
            <a:off x="705742" y="3815060"/>
            <a:ext cx="13335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rgbClr val="475569"/>
                </a:solidFill>
                <a:latin typeface="Nunito Black"/>
                <a:ea typeface="Nunito Black"/>
                <a:cs typeface="Nunito Black"/>
                <a:sym typeface="Nunito Black"/>
              </a:rPr>
              <a:t>Sunday</a:t>
            </a:r>
            <a:b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00" b="1" i="0" u="none" strike="noStrike" cap="none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Starts here</a:t>
            </a:r>
            <a:r>
              <a:rPr lang="en-US" sz="1600" b="1" i="0" u="none" strike="noStrike" cap="none" dirty="0">
                <a:solidFill>
                  <a:srgbClr val="94A3B8"/>
                </a:solidFill>
                <a:latin typeface="Nunito"/>
                <a:ea typeface="Nunito"/>
                <a:cs typeface="Nunito"/>
                <a:sym typeface="Nunito"/>
              </a:rPr>
              <a:t>!</a:t>
            </a:r>
            <a:endParaRPr sz="2800" dirty="0"/>
          </a:p>
        </p:txBody>
      </p:sp>
      <p:sp>
        <p:nvSpPr>
          <p:cNvPr id="345" name="Google Shape;345;p21"/>
          <p:cNvSpPr txBox="1"/>
          <p:nvPr/>
        </p:nvSpPr>
        <p:spPr>
          <a:xfrm>
            <a:off x="2280195" y="2767310"/>
            <a:ext cx="13335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475569"/>
                </a:solidFill>
                <a:latin typeface="Nunito Black"/>
                <a:ea typeface="Nunito Black"/>
                <a:cs typeface="Nunito Black"/>
                <a:sym typeface="Nunito Black"/>
              </a:rPr>
              <a:t>Monday</a:t>
            </a:r>
            <a:endParaRPr sz="2800"/>
          </a:p>
        </p:txBody>
      </p:sp>
      <p:sp>
        <p:nvSpPr>
          <p:cNvPr id="346" name="Google Shape;346;p21"/>
          <p:cNvSpPr txBox="1"/>
          <p:nvPr/>
        </p:nvSpPr>
        <p:spPr>
          <a:xfrm>
            <a:off x="3854648" y="3815060"/>
            <a:ext cx="13335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475569"/>
                </a:solidFill>
                <a:latin typeface="Nunito Black"/>
                <a:ea typeface="Nunito Black"/>
                <a:cs typeface="Nunito Black"/>
                <a:sym typeface="Nunito Black"/>
              </a:rPr>
              <a:t>Tuesday</a:t>
            </a:r>
            <a:endParaRPr sz="2800"/>
          </a:p>
        </p:txBody>
      </p:sp>
      <p:sp>
        <p:nvSpPr>
          <p:cNvPr id="347" name="Google Shape;347;p21"/>
          <p:cNvSpPr txBox="1"/>
          <p:nvPr/>
        </p:nvSpPr>
        <p:spPr>
          <a:xfrm>
            <a:off x="5429101" y="2767310"/>
            <a:ext cx="13335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475569"/>
                </a:solidFill>
                <a:latin typeface="Nunito Black"/>
                <a:ea typeface="Nunito Black"/>
                <a:cs typeface="Nunito Black"/>
                <a:sym typeface="Nunito Black"/>
              </a:rPr>
              <a:t>Wednesday</a:t>
            </a:r>
            <a:endParaRPr sz="2800"/>
          </a:p>
        </p:txBody>
      </p:sp>
      <p:sp>
        <p:nvSpPr>
          <p:cNvPr id="348" name="Google Shape;348;p21"/>
          <p:cNvSpPr txBox="1"/>
          <p:nvPr/>
        </p:nvSpPr>
        <p:spPr>
          <a:xfrm>
            <a:off x="7003553" y="3815060"/>
            <a:ext cx="13335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475569"/>
                </a:solidFill>
                <a:latin typeface="Nunito Black"/>
                <a:ea typeface="Nunito Black"/>
                <a:cs typeface="Nunito Black"/>
                <a:sym typeface="Nunito Black"/>
              </a:rPr>
              <a:t>Thursday</a:t>
            </a:r>
            <a:endParaRPr sz="2800"/>
          </a:p>
        </p:txBody>
      </p:sp>
      <p:sp>
        <p:nvSpPr>
          <p:cNvPr id="349" name="Google Shape;349;p21"/>
          <p:cNvSpPr txBox="1"/>
          <p:nvPr/>
        </p:nvSpPr>
        <p:spPr>
          <a:xfrm>
            <a:off x="8578006" y="2767310"/>
            <a:ext cx="13335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475569"/>
                </a:solidFill>
                <a:latin typeface="Nunito Black"/>
                <a:ea typeface="Nunito Black"/>
                <a:cs typeface="Nunito Black"/>
                <a:sym typeface="Nunito Black"/>
              </a:rPr>
              <a:t>Friday</a:t>
            </a:r>
            <a:endParaRPr sz="2800"/>
          </a:p>
        </p:txBody>
      </p:sp>
      <p:sp>
        <p:nvSpPr>
          <p:cNvPr id="350" name="Google Shape;350;p21"/>
          <p:cNvSpPr txBox="1"/>
          <p:nvPr/>
        </p:nvSpPr>
        <p:spPr>
          <a:xfrm>
            <a:off x="10152459" y="3815060"/>
            <a:ext cx="13335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475569"/>
                </a:solidFill>
                <a:latin typeface="Nunito Black"/>
                <a:ea typeface="Nunito Black"/>
                <a:cs typeface="Nunito Black"/>
                <a:sym typeface="Nunito Black"/>
              </a:rPr>
              <a:t>Saturday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00" b="1" i="0" u="none" strike="noStrike" cap="none">
                <a:solidFill>
                  <a:srgbClr val="94A3B8"/>
                </a:solidFill>
                <a:latin typeface="Nunito"/>
                <a:ea typeface="Nunito"/>
                <a:cs typeface="Nunito"/>
                <a:sym typeface="Nunito"/>
              </a:rPr>
              <a:t>End of week</a:t>
            </a:r>
            <a:endParaRPr sz="2800"/>
          </a:p>
        </p:txBody>
      </p:sp>
      <p:sp>
        <p:nvSpPr>
          <p:cNvPr id="352" name="Google Shape;352;p21"/>
          <p:cNvSpPr txBox="1"/>
          <p:nvPr/>
        </p:nvSpPr>
        <p:spPr>
          <a:xfrm>
            <a:off x="666751" y="476250"/>
            <a:ext cx="82922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Interactive Game: Left-to-Right Chain</a:t>
            </a:r>
            <a:endParaRPr sz="16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" grpId="0"/>
      <p:bldP spid="339" grpId="0"/>
      <p:bldP spid="344" grpId="0"/>
      <p:bldP spid="345" grpId="0"/>
      <p:bldP spid="346" grpId="0"/>
      <p:bldP spid="347" grpId="0"/>
      <p:bldP spid="348" grpId="0"/>
      <p:bldP spid="349" grpId="0"/>
      <p:bldP spid="350" grpId="0"/>
      <p:bldP spid="3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750" y="2528887"/>
            <a:ext cx="10858500" cy="26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750" y="6376987"/>
            <a:ext cx="12192000" cy="290512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2"/>
          <p:cNvSpPr txBox="1"/>
          <p:nvPr/>
        </p:nvSpPr>
        <p:spPr>
          <a:xfrm>
            <a:off x="666749" y="6481762"/>
            <a:ext cx="1971347" cy="22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 err="1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Baropakhia</a:t>
            </a:r>
            <a:r>
              <a:rPr lang="en-US" sz="975" b="1" i="0" u="none" strike="noStrike" cap="none" dirty="0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-US" sz="975" b="1" i="0" u="none" strike="noStrike" cap="none" dirty="0" err="1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Rothindrapara</a:t>
            </a:r>
            <a:r>
              <a:rPr lang="en-US" sz="975" b="1" i="0" u="none" strike="noStrike" cap="none" dirty="0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GPS</a:t>
            </a:r>
            <a:endParaRPr dirty="0"/>
          </a:p>
        </p:txBody>
      </p:sp>
      <p:sp>
        <p:nvSpPr>
          <p:cNvPr id="362" name="Google Shape;362;p22"/>
          <p:cNvSpPr txBox="1"/>
          <p:nvPr/>
        </p:nvSpPr>
        <p:spPr>
          <a:xfrm>
            <a:off x="12392025" y="6481762"/>
            <a:ext cx="0" cy="18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Slide 10</a:t>
            </a:r>
            <a:endParaRPr/>
          </a:p>
        </p:txBody>
      </p:sp>
      <p:sp>
        <p:nvSpPr>
          <p:cNvPr id="363" name="Google Shape;363;p22"/>
          <p:cNvSpPr/>
          <p:nvPr/>
        </p:nvSpPr>
        <p:spPr>
          <a:xfrm>
            <a:off x="676275" y="2538412"/>
            <a:ext cx="10839450" cy="2667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64" name="Google Shape;364;p22"/>
          <p:cNvGraphicFramePr/>
          <p:nvPr>
            <p:extLst>
              <p:ext uri="{D42A27DB-BD31-4B8C-83A1-F6EECF244321}">
                <p14:modId xmlns:p14="http://schemas.microsoft.com/office/powerpoint/2010/main" val="3542936633"/>
              </p:ext>
            </p:extLst>
          </p:nvPr>
        </p:nvGraphicFramePr>
        <p:xfrm>
          <a:off x="676275" y="2538412"/>
          <a:ext cx="10848975" cy="266700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973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5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cap="none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Domain</a:t>
                      </a:r>
                      <a:endParaRPr sz="3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cap="none" dirty="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Indicators of Achievement</a:t>
                      </a:r>
                      <a:endParaRPr sz="36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cap="none">
                          <a:solidFill>
                            <a:srgbClr val="475569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Knowledge</a:t>
                      </a:r>
                      <a:endParaRPr sz="3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cap="none" dirty="0">
                          <a:solidFill>
                            <a:srgbClr val="475569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1. S repeats the names of the Days.</a:t>
                      </a:r>
                      <a:endParaRPr sz="36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cap="none" dirty="0">
                          <a:solidFill>
                            <a:srgbClr val="475569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Skill</a:t>
                      </a:r>
                      <a:endParaRPr sz="36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cap="none" dirty="0">
                          <a:solidFill>
                            <a:srgbClr val="475569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2. S says the names of the Days correctly.</a:t>
                      </a:r>
                      <a:endParaRPr sz="36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cap="none" dirty="0">
                          <a:solidFill>
                            <a:srgbClr val="475569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Attitude &amp; Values</a:t>
                      </a:r>
                      <a:endParaRPr sz="36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cap="none" dirty="0">
                          <a:solidFill>
                            <a:srgbClr val="475569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3. S recognizes the names of the Days.</a:t>
                      </a:r>
                      <a:endParaRPr sz="36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cap="none">
                          <a:solidFill>
                            <a:srgbClr val="475569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Attitude &amp; Values</a:t>
                      </a:r>
                      <a:endParaRPr sz="3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cap="none" dirty="0">
                          <a:solidFill>
                            <a:srgbClr val="475569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4. S helps others to recognize the names of the Days.</a:t>
                      </a:r>
                      <a:endParaRPr sz="36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65" name="Google Shape;365;p22"/>
          <p:cNvSpPr/>
          <p:nvPr/>
        </p:nvSpPr>
        <p:spPr>
          <a:xfrm>
            <a:off x="676275" y="3586162"/>
            <a:ext cx="2709862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2"/>
          <p:cNvSpPr/>
          <p:nvPr/>
        </p:nvSpPr>
        <p:spPr>
          <a:xfrm>
            <a:off x="3386137" y="3586162"/>
            <a:ext cx="812958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2"/>
          <p:cNvSpPr/>
          <p:nvPr/>
        </p:nvSpPr>
        <p:spPr>
          <a:xfrm>
            <a:off x="676275" y="4124325"/>
            <a:ext cx="2709862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2"/>
          <p:cNvSpPr/>
          <p:nvPr/>
        </p:nvSpPr>
        <p:spPr>
          <a:xfrm>
            <a:off x="3386137" y="4124325"/>
            <a:ext cx="812958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2"/>
          <p:cNvSpPr/>
          <p:nvPr/>
        </p:nvSpPr>
        <p:spPr>
          <a:xfrm>
            <a:off x="676275" y="4662487"/>
            <a:ext cx="2709862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2"/>
          <p:cNvSpPr/>
          <p:nvPr/>
        </p:nvSpPr>
        <p:spPr>
          <a:xfrm>
            <a:off x="3386137" y="4662487"/>
            <a:ext cx="812958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2"/>
          <p:cNvSpPr txBox="1"/>
          <p:nvPr/>
        </p:nvSpPr>
        <p:spPr>
          <a:xfrm>
            <a:off x="666751" y="476250"/>
            <a:ext cx="6417222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Assessment Indicators-42</a:t>
            </a:r>
            <a:endParaRPr/>
          </a:p>
        </p:txBody>
      </p:sp>
      <p:sp>
        <p:nvSpPr>
          <p:cNvPr id="377" name="Google Shape;377;p22"/>
          <p:cNvSpPr/>
          <p:nvPr/>
        </p:nvSpPr>
        <p:spPr>
          <a:xfrm>
            <a:off x="666750" y="1095375"/>
            <a:ext cx="10858500" cy="28575"/>
          </a:xfrm>
          <a:prstGeom prst="rect">
            <a:avLst/>
          </a:prstGeom>
          <a:solidFill>
            <a:srgbClr val="FEF0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70" grpId="0" animBg="1"/>
      <p:bldP spid="37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47C3D7-8334-4EE8-A431-F2C3CC66ADBE}"/>
              </a:ext>
            </a:extLst>
          </p:cNvPr>
          <p:cNvSpPr txBox="1"/>
          <p:nvPr/>
        </p:nvSpPr>
        <p:spPr>
          <a:xfrm>
            <a:off x="6046695" y="1472739"/>
            <a:ext cx="3816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Golden Beach Personal Use" pitchFamily="50" charset="0"/>
              </a:rPr>
              <a:t>Home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48C761-030C-4BD6-B0B8-067BCF48755F}"/>
              </a:ext>
            </a:extLst>
          </p:cNvPr>
          <p:cNvSpPr txBox="1"/>
          <p:nvPr/>
        </p:nvSpPr>
        <p:spPr>
          <a:xfrm>
            <a:off x="3850573" y="2535775"/>
            <a:ext cx="6671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urlz MT" panose="04040404050702020202" pitchFamily="82" charset="0"/>
              </a:rPr>
              <a:t>You will write seven days of the week.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CF8333-ACAC-4B4C-BFE5-A1ECC171A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3850573" y="1240702"/>
            <a:ext cx="1957955" cy="1295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4860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537882" y="450476"/>
            <a:ext cx="11087100" cy="5943600"/>
            <a:chOff x="0" y="0"/>
            <a:chExt cx="12286596" cy="6858000"/>
          </a:xfrm>
        </p:grpSpPr>
        <p:sp>
          <p:nvSpPr>
            <p:cNvPr id="25" name="Rectangle 24"/>
            <p:cNvSpPr/>
            <p:nvPr userDrawn="1"/>
          </p:nvSpPr>
          <p:spPr>
            <a:xfrm>
              <a:off x="94596" y="0"/>
              <a:ext cx="12192000" cy="6858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6" name="Frame 25"/>
            <p:cNvSpPr/>
            <p:nvPr userDrawn="1"/>
          </p:nvSpPr>
          <p:spPr>
            <a:xfrm>
              <a:off x="282000" y="243000"/>
              <a:ext cx="11628000" cy="6372000"/>
            </a:xfrm>
            <a:prstGeom prst="frame">
              <a:avLst>
                <a:gd name="adj1" fmla="val 83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27" name="Frame 26"/>
            <p:cNvSpPr/>
            <p:nvPr userDrawn="1"/>
          </p:nvSpPr>
          <p:spPr>
            <a:xfrm>
              <a:off x="210000" y="189000"/>
              <a:ext cx="11772000" cy="6480000"/>
            </a:xfrm>
            <a:prstGeom prst="frame">
              <a:avLst>
                <a:gd name="adj1" fmla="val 833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28" name="Frame 27"/>
            <p:cNvSpPr/>
            <p:nvPr userDrawn="1"/>
          </p:nvSpPr>
          <p:spPr>
            <a:xfrm>
              <a:off x="138000" y="117000"/>
              <a:ext cx="11916000" cy="6624000"/>
            </a:xfrm>
            <a:prstGeom prst="frame">
              <a:avLst>
                <a:gd name="adj1" fmla="val 833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29" name="Frame 28"/>
            <p:cNvSpPr/>
            <p:nvPr userDrawn="1"/>
          </p:nvSpPr>
          <p:spPr>
            <a:xfrm>
              <a:off x="120000" y="117000"/>
              <a:ext cx="11952000" cy="6624000"/>
            </a:xfrm>
            <a:prstGeom prst="frame">
              <a:avLst>
                <a:gd name="adj1" fmla="val 833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30" name="Frame 29"/>
            <p:cNvSpPr/>
            <p:nvPr userDrawn="1"/>
          </p:nvSpPr>
          <p:spPr>
            <a:xfrm>
              <a:off x="102000" y="99000"/>
              <a:ext cx="11988000" cy="6660000"/>
            </a:xfrm>
            <a:prstGeom prst="frame">
              <a:avLst>
                <a:gd name="adj1" fmla="val 833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31" name="Frame 30"/>
            <p:cNvSpPr/>
            <p:nvPr userDrawn="1"/>
          </p:nvSpPr>
          <p:spPr>
            <a:xfrm>
              <a:off x="66000" y="63000"/>
              <a:ext cx="12060000" cy="6732000"/>
            </a:xfrm>
            <a:prstGeom prst="frame">
              <a:avLst>
                <a:gd name="adj1" fmla="val 833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32" name="Frame 31"/>
            <p:cNvSpPr/>
            <p:nvPr userDrawn="1"/>
          </p:nvSpPr>
          <p:spPr>
            <a:xfrm>
              <a:off x="0" y="0"/>
              <a:ext cx="12192000" cy="6858000"/>
            </a:xfrm>
            <a:prstGeom prst="frame">
              <a:avLst>
                <a:gd name="adj1" fmla="val 833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</p:grpSp>
      <p:sp>
        <p:nvSpPr>
          <p:cNvPr id="34" name="Can 33"/>
          <p:cNvSpPr/>
          <p:nvPr/>
        </p:nvSpPr>
        <p:spPr>
          <a:xfrm>
            <a:off x="2613790" y="2041258"/>
            <a:ext cx="2541918" cy="1909636"/>
          </a:xfrm>
          <a:prstGeom prst="can">
            <a:avLst>
              <a:gd name="adj" fmla="val 21337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US" sz="21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95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Thanks</a:t>
            </a:r>
          </a:p>
          <a:p>
            <a:pPr algn="ctr"/>
            <a:r>
              <a:rPr lang="en-US" sz="825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3" name="Can 32"/>
          <p:cNvSpPr/>
          <p:nvPr/>
        </p:nvSpPr>
        <p:spPr>
          <a:xfrm>
            <a:off x="7498590" y="2071210"/>
            <a:ext cx="2788411" cy="1575554"/>
          </a:xfrm>
          <a:prstGeom prst="can">
            <a:avLst>
              <a:gd name="adj" fmla="val 23907"/>
            </a:avLst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US" sz="12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watching</a:t>
            </a:r>
            <a:r>
              <a:rPr lang="bn-IN" sz="36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2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Can 34"/>
          <p:cNvSpPr/>
          <p:nvPr/>
        </p:nvSpPr>
        <p:spPr>
          <a:xfrm>
            <a:off x="5358157" y="2028853"/>
            <a:ext cx="1818213" cy="1333158"/>
          </a:xfrm>
          <a:prstGeom prst="can">
            <a:avLst>
              <a:gd name="adj" fmla="val 24347"/>
            </a:avLst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/>
            <a:r>
              <a:rPr lang="en-US" sz="495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for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301242" y="1808437"/>
            <a:ext cx="3056915" cy="2260182"/>
            <a:chOff x="918048" y="733932"/>
            <a:chExt cx="3621705" cy="2620130"/>
          </a:xfrm>
        </p:grpSpPr>
        <p:sp>
          <p:nvSpPr>
            <p:cNvPr id="3" name="Rectangle 2"/>
            <p:cNvSpPr/>
            <p:nvPr userDrawn="1"/>
          </p:nvSpPr>
          <p:spPr>
            <a:xfrm>
              <a:off x="937628" y="1058684"/>
              <a:ext cx="3531738" cy="229537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4" name="Left-Right Arrow 3"/>
            <p:cNvSpPr/>
            <p:nvPr userDrawn="1"/>
          </p:nvSpPr>
          <p:spPr>
            <a:xfrm>
              <a:off x="918048" y="733932"/>
              <a:ext cx="3621705" cy="447311"/>
            </a:xfrm>
            <a:prstGeom prst="leftRightArrow">
              <a:avLst>
                <a:gd name="adj1" fmla="val 71147"/>
                <a:gd name="adj2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409121" y="1974320"/>
            <a:ext cx="3106480" cy="2200992"/>
            <a:chOff x="8453949" y="691071"/>
            <a:chExt cx="3251990" cy="2756960"/>
          </a:xfrm>
        </p:grpSpPr>
        <p:sp>
          <p:nvSpPr>
            <p:cNvPr id="6" name="Rectangle 5"/>
            <p:cNvSpPr/>
            <p:nvPr userDrawn="1"/>
          </p:nvSpPr>
          <p:spPr>
            <a:xfrm>
              <a:off x="8493144" y="979151"/>
              <a:ext cx="3096000" cy="24688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7" name="Left-Right Arrow 6"/>
            <p:cNvSpPr/>
            <p:nvPr userDrawn="1"/>
          </p:nvSpPr>
          <p:spPr>
            <a:xfrm>
              <a:off x="8453949" y="691071"/>
              <a:ext cx="3251990" cy="447311"/>
            </a:xfrm>
            <a:prstGeom prst="leftRightArrow">
              <a:avLst>
                <a:gd name="adj1" fmla="val 71147"/>
                <a:gd name="adj2" fmla="val 5000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313782" y="1813986"/>
            <a:ext cx="1974800" cy="1638555"/>
            <a:chOff x="4588355" y="533752"/>
            <a:chExt cx="3510756" cy="3079936"/>
          </a:xfrm>
        </p:grpSpPr>
        <p:sp>
          <p:nvSpPr>
            <p:cNvPr id="9" name="Rectangle 8"/>
            <p:cNvSpPr/>
            <p:nvPr userDrawn="1"/>
          </p:nvSpPr>
          <p:spPr>
            <a:xfrm>
              <a:off x="4601729" y="851560"/>
              <a:ext cx="3468414" cy="276212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0" name="Left-Right Arrow 9"/>
            <p:cNvSpPr/>
            <p:nvPr userDrawn="1"/>
          </p:nvSpPr>
          <p:spPr>
            <a:xfrm>
              <a:off x="4588355" y="533752"/>
              <a:ext cx="3510756" cy="447311"/>
            </a:xfrm>
            <a:prstGeom prst="leftRightArrow">
              <a:avLst>
                <a:gd name="adj1" fmla="val 71147"/>
                <a:gd name="adj2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315" y="4764802"/>
            <a:ext cx="717947" cy="44469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816" y="4771069"/>
            <a:ext cx="717947" cy="44469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220" y="3232801"/>
            <a:ext cx="1655564" cy="8358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9576" flipH="1">
            <a:off x="2818202" y="4779090"/>
            <a:ext cx="544955" cy="43596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838">
            <a:off x="8826097" y="4776496"/>
            <a:ext cx="547355" cy="437885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896" y="1563471"/>
            <a:ext cx="1623417" cy="24110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671" y="1521647"/>
            <a:ext cx="439341" cy="42326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7107" y="1681696"/>
            <a:ext cx="710340" cy="71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25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-0.00069 L -0.00013 0.2967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1486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25E-6 3.7037E-6 L 0.00078 0.29884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149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3.95833E-6 3.7037E-7 L -0.0017 0.31806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1590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7 L -1.13424 0.00069 " pathEditMode="relative" rAng="0" ptsTypes="AA">
                                      <p:cBhvr>
                                        <p:cTn id="12" dur="1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71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954</TotalTime>
  <Words>775</Words>
  <Application>Microsoft Office PowerPoint</Application>
  <PresentationFormat>Widescreen</PresentationFormat>
  <Paragraphs>137</Paragraphs>
  <Slides>16</Slides>
  <Notes>12</Notes>
  <HiddenSlides>0</HiddenSlides>
  <MMClips>2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2" baseType="lpstr">
      <vt:lpstr>Arial</vt:lpstr>
      <vt:lpstr>Calibri</vt:lpstr>
      <vt:lpstr>Curlz MT</vt:lpstr>
      <vt:lpstr>Golden Beach Personal Use</vt:lpstr>
      <vt:lpstr>NikoshBAN</vt:lpstr>
      <vt:lpstr>Nunito</vt:lpstr>
      <vt:lpstr>Nunito Black</vt:lpstr>
      <vt:lpstr>Nunito SemiBold</vt:lpstr>
      <vt:lpstr>Poppins</vt:lpstr>
      <vt:lpstr>Poppins ExtraBold</vt:lpstr>
      <vt:lpstr>Poppins SemiBold</vt:lpstr>
      <vt:lpstr>Rubik</vt:lpstr>
      <vt:lpstr>Times-Roman</vt:lpstr>
      <vt:lpstr>Verdana</vt:lpstr>
      <vt:lpstr>Work Sans ExtraBold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drezaul hassan</cp:lastModifiedBy>
  <cp:revision>119</cp:revision>
  <dcterms:created xsi:type="dcterms:W3CDTF">2018-03-15T10:28:36Z</dcterms:created>
  <dcterms:modified xsi:type="dcterms:W3CDTF">2026-07-01T15:44:35Z</dcterms:modified>
</cp:coreProperties>
</file>