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63" r:id="rId2"/>
    <p:sldId id="261" r:id="rId3"/>
    <p:sldId id="262" r:id="rId4"/>
    <p:sldId id="256" r:id="rId5"/>
    <p:sldId id="257" r:id="rId6"/>
    <p:sldId id="269" r:id="rId7"/>
    <p:sldId id="260" r:id="rId8"/>
    <p:sldId id="258" r:id="rId9"/>
    <p:sldId id="264" r:id="rId10"/>
    <p:sldId id="259" r:id="rId11"/>
    <p:sldId id="267" r:id="rId12"/>
    <p:sldId id="265" r:id="rId13"/>
    <p:sldId id="266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434" autoAdjust="0"/>
  </p:normalViewPr>
  <p:slideViewPr>
    <p:cSldViewPr snapToGrid="0" showGuides="1">
      <p:cViewPr varScale="1">
        <p:scale>
          <a:sx n="70" d="100"/>
          <a:sy n="70" d="100"/>
        </p:scale>
        <p:origin x="70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C9DA31-CA67-4C44-9FE8-35A22B8E842F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FEA13A-15B4-403A-8820-049414648581}">
      <dgm:prSet phldrT="[Text]" custT="1"/>
      <dgm:spPr/>
      <dgm:t>
        <a:bodyPr/>
        <a:lstStyle/>
        <a:p>
          <a:r>
            <a: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Planting tree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CF2DEB-CADA-4386-B6F7-14FB82348DD1}" type="parTrans" cxnId="{AAAEE83C-A000-4DAC-A08F-EFAB7C0B1052}">
      <dgm:prSet/>
      <dgm:spPr/>
      <dgm:t>
        <a:bodyPr/>
        <a:lstStyle/>
        <a:p>
          <a:endParaRPr lang="en-US"/>
        </a:p>
      </dgm:t>
    </dgm:pt>
    <dgm:pt modelId="{17D5E0F6-6DD1-4216-8ADE-63D1E85684E4}" type="sibTrans" cxnId="{AAAEE83C-A000-4DAC-A08F-EFAB7C0B1052}">
      <dgm:prSet/>
      <dgm:spPr/>
      <dgm:t>
        <a:bodyPr/>
        <a:lstStyle/>
        <a:p>
          <a:endParaRPr lang="en-US"/>
        </a:p>
      </dgm:t>
    </dgm:pt>
    <dgm:pt modelId="{5ED5C712-D8C0-4FF6-AE55-188F7F3D5714}">
      <dgm:prSet phldrT="[Text]"/>
      <dgm:spPr/>
      <dgm:t>
        <a:bodyPr/>
        <a:lstStyle/>
        <a:p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CA9914-7994-4747-A538-FE51D4705035}" type="parTrans" cxnId="{B5BE5602-8FEE-40E2-9AB0-C50307D24D9E}">
      <dgm:prSet/>
      <dgm:spPr/>
      <dgm:t>
        <a:bodyPr/>
        <a:lstStyle/>
        <a:p>
          <a:endParaRPr lang="en-US"/>
        </a:p>
      </dgm:t>
    </dgm:pt>
    <dgm:pt modelId="{1986B92B-10D7-4142-BA7C-FF283EEFAE55}" type="sibTrans" cxnId="{B5BE5602-8FEE-40E2-9AB0-C50307D24D9E}">
      <dgm:prSet/>
      <dgm:spPr/>
      <dgm:t>
        <a:bodyPr/>
        <a:lstStyle/>
        <a:p>
          <a:endParaRPr lang="en-US"/>
        </a:p>
      </dgm:t>
    </dgm:pt>
    <dgm:pt modelId="{0EDDCC19-8F26-404E-956F-595595CFD7DA}">
      <dgm:prSet phldrT="[Text]"/>
      <dgm:spPr/>
      <dgm:t>
        <a:bodyPr/>
        <a:lstStyle/>
        <a:p>
          <a:endParaRPr lang="en-US" dirty="0"/>
        </a:p>
      </dgm:t>
    </dgm:pt>
    <dgm:pt modelId="{7E98F2C5-BC6C-4327-AA6A-514DE4E69701}" type="parTrans" cxnId="{1C8403F3-B4B4-430F-AB17-14F3A76A234D}">
      <dgm:prSet/>
      <dgm:spPr/>
      <dgm:t>
        <a:bodyPr/>
        <a:lstStyle/>
        <a:p>
          <a:endParaRPr lang="en-US"/>
        </a:p>
      </dgm:t>
    </dgm:pt>
    <dgm:pt modelId="{F44D51C6-A41F-45E2-A02D-E58AE8130D9D}" type="sibTrans" cxnId="{1C8403F3-B4B4-430F-AB17-14F3A76A234D}">
      <dgm:prSet/>
      <dgm:spPr/>
      <dgm:t>
        <a:bodyPr/>
        <a:lstStyle/>
        <a:p>
          <a:endParaRPr lang="en-US"/>
        </a:p>
      </dgm:t>
    </dgm:pt>
    <dgm:pt modelId="{00D9084C-AFE8-488B-9E0A-5D214AD74628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907E9AB6-5A76-447E-9A86-ED90C906EFF9}" type="parTrans" cxnId="{C012678D-F9BB-421E-BAAC-8355BD8813CE}">
      <dgm:prSet/>
      <dgm:spPr/>
      <dgm:t>
        <a:bodyPr/>
        <a:lstStyle/>
        <a:p>
          <a:endParaRPr lang="en-US"/>
        </a:p>
      </dgm:t>
    </dgm:pt>
    <dgm:pt modelId="{20D121CB-21A5-4A7C-A028-A63F73A72A59}" type="sibTrans" cxnId="{C012678D-F9BB-421E-BAAC-8355BD8813CE}">
      <dgm:prSet/>
      <dgm:spPr/>
      <dgm:t>
        <a:bodyPr/>
        <a:lstStyle/>
        <a:p>
          <a:endParaRPr lang="en-US"/>
        </a:p>
      </dgm:t>
    </dgm:pt>
    <dgm:pt modelId="{516F1AF3-88F0-4CC8-A73B-CAE1CDC45782}">
      <dgm:prSet phldrT="[Text]"/>
      <dgm:spPr/>
      <dgm:t>
        <a:bodyPr/>
        <a:lstStyle/>
        <a:p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D99456-899E-42D6-9B7C-BC33CD3547D8}" type="parTrans" cxnId="{BE411741-FE37-4A7B-B5BF-C0C4E845BA67}">
      <dgm:prSet/>
      <dgm:spPr/>
      <dgm:t>
        <a:bodyPr/>
        <a:lstStyle/>
        <a:p>
          <a:endParaRPr lang="en-US"/>
        </a:p>
      </dgm:t>
    </dgm:pt>
    <dgm:pt modelId="{43152D73-92E3-494A-B705-BBABDEDF0F52}" type="sibTrans" cxnId="{BE411741-FE37-4A7B-B5BF-C0C4E845BA67}">
      <dgm:prSet/>
      <dgm:spPr/>
      <dgm:t>
        <a:bodyPr/>
        <a:lstStyle/>
        <a:p>
          <a:endParaRPr lang="en-US"/>
        </a:p>
      </dgm:t>
    </dgm:pt>
    <dgm:pt modelId="{B1EED43B-6A8E-4282-BF7C-2DA80F01D73D}" type="pres">
      <dgm:prSet presAssocID="{6DC9DA31-CA67-4C44-9FE8-35A22B8E842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86D8C8-1965-4195-886F-5D8E0ED56CC1}" type="pres">
      <dgm:prSet presAssocID="{6DC9DA31-CA67-4C44-9FE8-35A22B8E842F}" presName="radial" presStyleCnt="0">
        <dgm:presLayoutVars>
          <dgm:animLvl val="ctr"/>
        </dgm:presLayoutVars>
      </dgm:prSet>
      <dgm:spPr/>
    </dgm:pt>
    <dgm:pt modelId="{32E4A474-2C52-4B37-B3EC-CAF0EFE9A5CD}" type="pres">
      <dgm:prSet presAssocID="{0BFEA13A-15B4-403A-8820-049414648581}" presName="centerShape" presStyleLbl="vennNode1" presStyleIdx="0" presStyleCnt="5" custScaleX="98684" custScaleY="89225" custLinFactNeighborY="349"/>
      <dgm:spPr/>
      <dgm:t>
        <a:bodyPr/>
        <a:lstStyle/>
        <a:p>
          <a:endParaRPr lang="en-US"/>
        </a:p>
      </dgm:t>
    </dgm:pt>
    <dgm:pt modelId="{DB1B4FB4-20D3-44C7-BCA6-274554DC0B70}" type="pres">
      <dgm:prSet presAssocID="{5ED5C712-D8C0-4FF6-AE55-188F7F3D5714}" presName="node" presStyleLbl="vennNode1" presStyleIdx="1" presStyleCnt="5" custRadScaleRad="103189" custRadScaleInc="-56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13E1C0-C7BF-469D-AFAF-1124CD23D52C}" type="pres">
      <dgm:prSet presAssocID="{0EDDCC19-8F26-404E-956F-595595CFD7DA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AF078-C702-47C4-AEF0-19C2246440CD}" type="pres">
      <dgm:prSet presAssocID="{00D9084C-AFE8-488B-9E0A-5D214AD74628}" presName="node" presStyleLbl="vennNode1" presStyleIdx="3" presStyleCnt="5" custRadScaleRad="100110" custRadScaleInc="2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8FD524-DDDC-420C-9C56-5CF76BEBC9B3}" type="pres">
      <dgm:prSet presAssocID="{516F1AF3-88F0-4CC8-A73B-CAE1CDC45782}" presName="node" presStyleLbl="vennNode1" presStyleIdx="4" presStyleCnt="5" custRadScaleRad="1046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171BA8-D801-4E67-A082-2D93DB2ED9C4}" type="presOf" srcId="{0EDDCC19-8F26-404E-956F-595595CFD7DA}" destId="{CD13E1C0-C7BF-469D-AFAF-1124CD23D52C}" srcOrd="0" destOrd="0" presId="urn:microsoft.com/office/officeart/2005/8/layout/radial3"/>
    <dgm:cxn modelId="{B5BE5602-8FEE-40E2-9AB0-C50307D24D9E}" srcId="{0BFEA13A-15B4-403A-8820-049414648581}" destId="{5ED5C712-D8C0-4FF6-AE55-188F7F3D5714}" srcOrd="0" destOrd="0" parTransId="{1ACA9914-7994-4747-A538-FE51D4705035}" sibTransId="{1986B92B-10D7-4142-BA7C-FF283EEFAE55}"/>
    <dgm:cxn modelId="{BE411741-FE37-4A7B-B5BF-C0C4E845BA67}" srcId="{0BFEA13A-15B4-403A-8820-049414648581}" destId="{516F1AF3-88F0-4CC8-A73B-CAE1CDC45782}" srcOrd="3" destOrd="0" parTransId="{05D99456-899E-42D6-9B7C-BC33CD3547D8}" sibTransId="{43152D73-92E3-494A-B705-BBABDEDF0F52}"/>
    <dgm:cxn modelId="{AAAEE83C-A000-4DAC-A08F-EFAB7C0B1052}" srcId="{6DC9DA31-CA67-4C44-9FE8-35A22B8E842F}" destId="{0BFEA13A-15B4-403A-8820-049414648581}" srcOrd="0" destOrd="0" parTransId="{E5CF2DEB-CADA-4386-B6F7-14FB82348DD1}" sibTransId="{17D5E0F6-6DD1-4216-8ADE-63D1E85684E4}"/>
    <dgm:cxn modelId="{ED5AD756-5999-4600-8191-351263F5A62B}" type="presOf" srcId="{6DC9DA31-CA67-4C44-9FE8-35A22B8E842F}" destId="{B1EED43B-6A8E-4282-BF7C-2DA80F01D73D}" srcOrd="0" destOrd="0" presId="urn:microsoft.com/office/officeart/2005/8/layout/radial3"/>
    <dgm:cxn modelId="{9DCB2009-8824-4743-83D4-3F91D758EA0C}" type="presOf" srcId="{00D9084C-AFE8-488B-9E0A-5D214AD74628}" destId="{381AF078-C702-47C4-AEF0-19C2246440CD}" srcOrd="0" destOrd="0" presId="urn:microsoft.com/office/officeart/2005/8/layout/radial3"/>
    <dgm:cxn modelId="{C012678D-F9BB-421E-BAAC-8355BD8813CE}" srcId="{0BFEA13A-15B4-403A-8820-049414648581}" destId="{00D9084C-AFE8-488B-9E0A-5D214AD74628}" srcOrd="2" destOrd="0" parTransId="{907E9AB6-5A76-447E-9A86-ED90C906EFF9}" sibTransId="{20D121CB-21A5-4A7C-A028-A63F73A72A59}"/>
    <dgm:cxn modelId="{4902D4FA-8F64-4E30-B9DB-3596790D57C9}" type="presOf" srcId="{0BFEA13A-15B4-403A-8820-049414648581}" destId="{32E4A474-2C52-4B37-B3EC-CAF0EFE9A5CD}" srcOrd="0" destOrd="0" presId="urn:microsoft.com/office/officeart/2005/8/layout/radial3"/>
    <dgm:cxn modelId="{1C8403F3-B4B4-430F-AB17-14F3A76A234D}" srcId="{0BFEA13A-15B4-403A-8820-049414648581}" destId="{0EDDCC19-8F26-404E-956F-595595CFD7DA}" srcOrd="1" destOrd="0" parTransId="{7E98F2C5-BC6C-4327-AA6A-514DE4E69701}" sibTransId="{F44D51C6-A41F-45E2-A02D-E58AE8130D9D}"/>
    <dgm:cxn modelId="{8FB9FA1D-9B3E-4A25-890B-72DA834D92C3}" type="presOf" srcId="{516F1AF3-88F0-4CC8-A73B-CAE1CDC45782}" destId="{3E8FD524-DDDC-420C-9C56-5CF76BEBC9B3}" srcOrd="0" destOrd="0" presId="urn:microsoft.com/office/officeart/2005/8/layout/radial3"/>
    <dgm:cxn modelId="{580B8711-B89C-40FE-B729-8F8F30A0DC94}" type="presOf" srcId="{5ED5C712-D8C0-4FF6-AE55-188F7F3D5714}" destId="{DB1B4FB4-20D3-44C7-BCA6-274554DC0B70}" srcOrd="0" destOrd="0" presId="urn:microsoft.com/office/officeart/2005/8/layout/radial3"/>
    <dgm:cxn modelId="{6B7A46D0-083E-426E-8FB1-65787B60572C}" type="presParOf" srcId="{B1EED43B-6A8E-4282-BF7C-2DA80F01D73D}" destId="{D786D8C8-1965-4195-886F-5D8E0ED56CC1}" srcOrd="0" destOrd="0" presId="urn:microsoft.com/office/officeart/2005/8/layout/radial3"/>
    <dgm:cxn modelId="{5D8741D6-CBC0-4C74-B633-87AAF91AA77F}" type="presParOf" srcId="{D786D8C8-1965-4195-886F-5D8E0ED56CC1}" destId="{32E4A474-2C52-4B37-B3EC-CAF0EFE9A5CD}" srcOrd="0" destOrd="0" presId="urn:microsoft.com/office/officeart/2005/8/layout/radial3"/>
    <dgm:cxn modelId="{883C4369-AE18-4F25-AC02-6C997287AF17}" type="presParOf" srcId="{D786D8C8-1965-4195-886F-5D8E0ED56CC1}" destId="{DB1B4FB4-20D3-44C7-BCA6-274554DC0B70}" srcOrd="1" destOrd="0" presId="urn:microsoft.com/office/officeart/2005/8/layout/radial3"/>
    <dgm:cxn modelId="{1901DE77-B6A0-4463-AB25-15EDF6073C06}" type="presParOf" srcId="{D786D8C8-1965-4195-886F-5D8E0ED56CC1}" destId="{CD13E1C0-C7BF-469D-AFAF-1124CD23D52C}" srcOrd="2" destOrd="0" presId="urn:microsoft.com/office/officeart/2005/8/layout/radial3"/>
    <dgm:cxn modelId="{13A8F26B-30CF-47C3-8D5B-2687072E69D5}" type="presParOf" srcId="{D786D8C8-1965-4195-886F-5D8E0ED56CC1}" destId="{381AF078-C702-47C4-AEF0-19C2246440CD}" srcOrd="3" destOrd="0" presId="urn:microsoft.com/office/officeart/2005/8/layout/radial3"/>
    <dgm:cxn modelId="{D28E5630-6272-4D5B-B803-2923EFA305B9}" type="presParOf" srcId="{D786D8C8-1965-4195-886F-5D8E0ED56CC1}" destId="{3E8FD524-DDDC-420C-9C56-5CF76BEBC9B3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4A474-2C52-4B37-B3EC-CAF0EFE9A5CD}">
      <dsp:nvSpPr>
        <dsp:cNvPr id="0" name=""/>
        <dsp:cNvSpPr/>
      </dsp:nvSpPr>
      <dsp:spPr>
        <a:xfrm>
          <a:off x="2580943" y="1382092"/>
          <a:ext cx="2966112" cy="26818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Planting tree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15320" y="1774833"/>
        <a:ext cx="2097358" cy="1896324"/>
      </dsp:txXfrm>
    </dsp:sp>
    <dsp:sp modelId="{DB1B4FB4-20D3-44C7-BCA6-274554DC0B70}">
      <dsp:nvSpPr>
        <dsp:cNvPr id="0" name=""/>
        <dsp:cNvSpPr/>
      </dsp:nvSpPr>
      <dsp:spPr>
        <a:xfrm>
          <a:off x="3135141" y="0"/>
          <a:ext cx="1502833" cy="15028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55226" y="220085"/>
        <a:ext cx="1062663" cy="1062663"/>
      </dsp:txXfrm>
    </dsp:sp>
    <dsp:sp modelId="{CD13E1C0-C7BF-469D-AFAF-1124CD23D52C}">
      <dsp:nvSpPr>
        <dsp:cNvPr id="0" name=""/>
        <dsp:cNvSpPr/>
      </dsp:nvSpPr>
      <dsp:spPr>
        <a:xfrm>
          <a:off x="5269963" y="1957916"/>
          <a:ext cx="1502833" cy="15028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5490048" y="2178001"/>
        <a:ext cx="1062663" cy="1062663"/>
      </dsp:txXfrm>
    </dsp:sp>
    <dsp:sp modelId="{381AF078-C702-47C4-AEF0-19C2246440CD}">
      <dsp:nvSpPr>
        <dsp:cNvPr id="0" name=""/>
        <dsp:cNvSpPr/>
      </dsp:nvSpPr>
      <dsp:spPr>
        <a:xfrm>
          <a:off x="3220799" y="3915299"/>
          <a:ext cx="1502833" cy="15028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 </a:t>
          </a:r>
          <a:endParaRPr lang="en-US" sz="6500" kern="1200" dirty="0"/>
        </a:p>
      </dsp:txBody>
      <dsp:txXfrm>
        <a:off x="3440884" y="4135384"/>
        <a:ext cx="1062663" cy="1062663"/>
      </dsp:txXfrm>
    </dsp:sp>
    <dsp:sp modelId="{3E8FD524-DDDC-420C-9C56-5CF76BEBC9B3}">
      <dsp:nvSpPr>
        <dsp:cNvPr id="0" name=""/>
        <dsp:cNvSpPr/>
      </dsp:nvSpPr>
      <dsp:spPr>
        <a:xfrm>
          <a:off x="1263421" y="1957916"/>
          <a:ext cx="1502833" cy="15028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83506" y="2178001"/>
        <a:ext cx="1062663" cy="1062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39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93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59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74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39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5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32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805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51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62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5830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42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746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5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69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17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170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7" Type="http://schemas.openxmlformats.org/officeDocument/2006/relationships/image" Target="../media/image11.jp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5" Type="http://schemas.openxmlformats.org/officeDocument/2006/relationships/image" Target="../media/image9.tmp"/><Relationship Id="rId4" Type="http://schemas.openxmlformats.org/officeDocument/2006/relationships/image" Target="../media/image8.tm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4967" y="1665027"/>
            <a:ext cx="116870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Welcome </a:t>
            </a:r>
          </a:p>
          <a:p>
            <a:pPr algn="ctr"/>
            <a:r>
              <a:rPr lang="en-US" sz="7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my English class</a:t>
            </a:r>
            <a:endParaRPr lang="en-US" sz="7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65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842" y="382137"/>
            <a:ext cx="8598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Teacher identity 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16155" y="2238232"/>
            <a:ext cx="1002200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</a:t>
            </a:r>
            <a:r>
              <a:rPr lang="en-US" sz="5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Abul</a:t>
            </a:r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Bashar</a:t>
            </a:r>
          </a:p>
          <a:p>
            <a:pPr algn="ctr"/>
            <a:r>
              <a:rPr lang="en-US" sz="4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 </a:t>
            </a:r>
          </a:p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Digholgram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Govt. primary school.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2466"/>
            <a:ext cx="4380931" cy="441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8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8614" y="0"/>
            <a:ext cx="61551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Lesson  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identity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3898" y="1760561"/>
            <a:ext cx="58139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class: Four</a:t>
            </a:r>
          </a:p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Unit: 9</a:t>
            </a:r>
          </a:p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Lesson:1.1, 1.2, 1.3 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349" y="0"/>
            <a:ext cx="51936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90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6477" y="2265529"/>
            <a:ext cx="1158694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8.3.1 say the similar and opposite forms of    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familiar words.</a:t>
            </a:r>
          </a:p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8.3.2 write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similar and opposite forms of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familiar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1068"/>
            <a:ext cx="6578221" cy="4431644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806" y="-290481"/>
            <a:ext cx="5982361" cy="45310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2263" y="4503761"/>
            <a:ext cx="11286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pictures and what do see?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2263" y="5211647"/>
            <a:ext cx="11286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you like gardening?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6729" y="5919533"/>
            <a:ext cx="11286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plants would you like to grow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93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6036" y="914400"/>
            <a:ext cx="96489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you say what we will learn today. 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58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46" y="2047164"/>
            <a:ext cx="99492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 we will learn about </a:t>
            </a:r>
          </a:p>
          <a:p>
            <a:r>
              <a:rPr lang="en-US" sz="6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Gardening.</a:t>
            </a:r>
            <a:endParaRPr lang="en-US" sz="6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09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124" y="2511188"/>
            <a:ext cx="10959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things do we need to gardening?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23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3117601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77218" y="996287"/>
            <a:ext cx="1378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8293" y="3029803"/>
            <a:ext cx="1378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soil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22877" y="4844956"/>
            <a:ext cx="137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Cow dung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5200" y="3029803"/>
            <a:ext cx="16377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05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43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78173" y="1501253"/>
            <a:ext cx="1978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seeds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66531" y="1501253"/>
            <a:ext cx="1978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seeds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830" y="-106342"/>
            <a:ext cx="12192000" cy="69643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20872" y="1394911"/>
            <a:ext cx="1978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Leaf 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5313" y="1394911"/>
            <a:ext cx="1978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seeds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0847" y="3819494"/>
            <a:ext cx="1978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Tools 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68556" y="3611619"/>
            <a:ext cx="2527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  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04765" y="3733965"/>
            <a:ext cx="4153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Watering pot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68514" y="3505710"/>
            <a:ext cx="3086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 </a:t>
            </a:r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77636" y="4534949"/>
            <a:ext cx="2962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Vegetable 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57099" y="5853950"/>
            <a:ext cx="3425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 tub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08594" y="1491634"/>
            <a:ext cx="1978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plants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84442" y="1419069"/>
            <a:ext cx="30298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Cow dung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47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92072" y="245660"/>
            <a:ext cx="1160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8895" y="1286880"/>
            <a:ext cx="1160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spade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7481" y="3616044"/>
            <a:ext cx="2019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Watering pot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6537" y="2409983"/>
            <a:ext cx="1787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Cow dung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2072" y="4749427"/>
            <a:ext cx="2019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vegetable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92072" y="5868545"/>
            <a:ext cx="2019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Garden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56847" y="245660"/>
            <a:ext cx="1801505" cy="732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98041" y="1066828"/>
            <a:ext cx="1801505" cy="732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8954" y="253947"/>
            <a:ext cx="1801505" cy="732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65777" y="293892"/>
            <a:ext cx="1801505" cy="732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65777" y="1248585"/>
            <a:ext cx="1801505" cy="732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57349" y="3492221"/>
            <a:ext cx="1801505" cy="732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961556" y="4706879"/>
            <a:ext cx="1801505" cy="732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111689" y="5731153"/>
            <a:ext cx="1801505" cy="806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1" name="Picture 20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968" y="87970"/>
            <a:ext cx="1433030" cy="981212"/>
          </a:xfrm>
          <a:prstGeom prst="rect">
            <a:avLst/>
          </a:prstGeom>
        </p:spPr>
      </p:pic>
      <p:pic>
        <p:nvPicPr>
          <p:cNvPr id="24" name="Picture 2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32" y="2272859"/>
            <a:ext cx="1207827" cy="1026653"/>
          </a:xfrm>
          <a:prstGeom prst="rect">
            <a:avLst/>
          </a:prstGeom>
        </p:spPr>
      </p:pic>
      <p:pic>
        <p:nvPicPr>
          <p:cNvPr id="25" name="Picture 2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732" y="3140669"/>
            <a:ext cx="1000329" cy="1673628"/>
          </a:xfrm>
          <a:prstGeom prst="rect">
            <a:avLst/>
          </a:prstGeom>
        </p:spPr>
      </p:pic>
      <p:pic>
        <p:nvPicPr>
          <p:cNvPr id="26" name="Picture 25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860" y="4584018"/>
            <a:ext cx="1717451" cy="883205"/>
          </a:xfrm>
          <a:prstGeom prst="rect">
            <a:avLst/>
          </a:prstGeom>
        </p:spPr>
      </p:pic>
      <p:pic>
        <p:nvPicPr>
          <p:cNvPr id="27" name="Picture 26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32" y="5566153"/>
            <a:ext cx="1667108" cy="102884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940" y="1050319"/>
            <a:ext cx="1202467" cy="121120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097453" y="290507"/>
            <a:ext cx="1160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জমি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53311" y="1394310"/>
            <a:ext cx="1160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কোদাল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98971" y="2409983"/>
            <a:ext cx="1611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গোবর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567209" y="3701992"/>
            <a:ext cx="2239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দেওয়ার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পাত্র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27615" y="4842817"/>
            <a:ext cx="2239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সব্জি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786671" y="5818965"/>
            <a:ext cx="2239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বাগান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5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29" grpId="0"/>
      <p:bldP spid="35" grpId="0"/>
      <p:bldP spid="36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49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4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91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3827" y="887105"/>
            <a:ext cx="43399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 </a:t>
            </a:r>
            <a:endParaRPr lang="en-US" sz="8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4586" y="3207224"/>
            <a:ext cx="76700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 you next day.</a:t>
            </a:r>
            <a:endParaRPr lang="en-US" sz="8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31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154</TotalTime>
  <Words>152</Words>
  <Application>Microsoft Office PowerPoint</Application>
  <PresentationFormat>Widescreen</PresentationFormat>
  <Paragraphs>53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NikoshBAN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WALTON</dc:creator>
  <cp:lastModifiedBy>WALTON</cp:lastModifiedBy>
  <cp:revision>30</cp:revision>
  <dcterms:created xsi:type="dcterms:W3CDTF">2025-07-23T00:59:00Z</dcterms:created>
  <dcterms:modified xsi:type="dcterms:W3CDTF">2026-06-17T08:48:10Z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53D98EA922644B478A13410A32A3BB50_13</vt:lpwstr>
  </property>
  <property fmtid="{D5CDD505-2E9C-101B-9397-08002B2CF9AE}" pid="3" name="KSOProductBuildVer">
    <vt:lpwstr>2052-12.1.0.21915</vt:lpwstr>
  </property>
</Properties>
</file>