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301" r:id="rId4"/>
    <p:sldId id="259" r:id="rId5"/>
    <p:sldId id="265" r:id="rId6"/>
    <p:sldId id="270" r:id="rId7"/>
    <p:sldId id="273" r:id="rId8"/>
    <p:sldId id="311" r:id="rId9"/>
    <p:sldId id="274" r:id="rId10"/>
    <p:sldId id="308" r:id="rId11"/>
    <p:sldId id="304" r:id="rId12"/>
    <p:sldId id="293" r:id="rId14"/>
    <p:sldId id="29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-1426" y="-77"/>
      </p:cViewPr>
      <p:guideLst>
        <p:guide orient="horz" pos="2160"/>
        <p:guide pos="383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6470E-B3B9-49E0-9229-8B89249B0FB8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481B0-E202-407E-B2D9-3AEB6273B52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481B0-E202-407E-B2D9-3AEB6273B52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0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2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0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2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0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6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0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0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8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5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8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5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5362448" y="3278124"/>
            <a:ext cx="8327136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1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1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5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4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 panose="05000000000000000000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 panose="05020102010507070707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 panose="05000000000000000000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-152400"/>
            <a:ext cx="6705600" cy="1524000"/>
          </a:xfrm>
        </p:spPr>
        <p:txBody>
          <a:bodyPr>
            <a:normAutofit/>
          </a:bodyPr>
          <a:lstStyle/>
          <a:p>
            <a:r>
              <a:rPr lang="en-US" dirty="0">
                <a:latin typeface="Siyam Rupali" panose="02000500000000020004" pitchFamily="2" charset="0"/>
                <a:cs typeface="Siyam Rupali" panose="02000500000000020004" pitchFamily="2" charset="0"/>
              </a:rPr>
              <a:t>         </a:t>
            </a:r>
            <a:r>
              <a:rPr lang="en-US" sz="4800" dirty="0"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স্বাগতম</a:t>
            </a:r>
            <a:endParaRPr lang="en-US" sz="4800" dirty="0">
              <a:solidFill>
                <a:srgbClr val="FF000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pic>
        <p:nvPicPr>
          <p:cNvPr id="4" name="Content Placeholder 3" descr="Chrysanthemum.jpg"/>
          <p:cNvPicPr>
            <a:picLocks noGrp="1" noChangeAspect="1"/>
          </p:cNvPicPr>
          <p:nvPr>
            <p:ph sz="quarter" idx="1"/>
          </p:nvPr>
        </p:nvPicPr>
        <p:blipFill>
          <a:blip r:embed="rId1"/>
          <a:stretch>
            <a:fillRect/>
          </a:stretch>
        </p:blipFill>
        <p:spPr>
          <a:xfrm>
            <a:off x="2514600" y="1600200"/>
            <a:ext cx="7174230" cy="4471035"/>
          </a:xfrm>
        </p:spPr>
      </p:pic>
    </p:spTree>
  </p:cSld>
  <p:clrMapOvr>
    <a:masterClrMapping/>
  </p:clrMapOvr>
  <p:transition>
    <p:wipe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শিউলি আখতার (প্রভাষক )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বিক্রমপুর আদর্শ কলেজ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মুন্সিগঞ্জ ।</a:t>
            </a:r>
            <a:endParaRPr lang="en-US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865" dirty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WhatsApp Image 2026-06-26 at 9.35.44 A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34200" y="2471420"/>
            <a:ext cx="4394835" cy="3743325"/>
          </a:xfrm>
          <a:prstGeom prst="rect">
            <a:avLst/>
          </a:prstGeom>
        </p:spPr>
      </p:pic>
    </p:spTree>
  </p:cSld>
  <p:clrMapOvr>
    <a:masterClrMapping/>
  </p:clrMapOvr>
  <p:transition>
    <p:blind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228600"/>
            <a:ext cx="10363200" cy="1524000"/>
          </a:xfrm>
        </p:spPr>
        <p:txBody>
          <a:bodyPr>
            <a:normAutofit/>
          </a:bodyPr>
          <a:lstStyle/>
          <a:p>
            <a:pPr algn="ctr"/>
            <a:r>
              <a:rPr lang="en-US" sz="5335" dirty="0">
                <a:latin typeface="NikoshBAN" panose="02000000000000000000" pitchFamily="2" charset="0"/>
                <a:cs typeface="NikoshBAN" panose="02000000000000000000" pitchFamily="2" charset="0"/>
              </a:rPr>
              <a:t>দ্বিতীয় পত্র-অধ্যায় -৩ (রাজনৈতিক ব্যক্তিত্ব) </a:t>
            </a: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   </a:t>
            </a:r>
            <a:endParaRPr lang="en-US" sz="3735" dirty="0">
              <a:solidFill>
                <a:srgbClr val="00206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209800"/>
            <a:ext cx="10769600" cy="2641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হোসেন শহীদ সোহরাওয়ার্দী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-211"/>
            <a:ext cx="8229600" cy="1524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নিচের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  ছ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বিটি  লক্ষ্য করি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b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</a:br>
            <a:endParaRPr lang="en-US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pic>
        <p:nvPicPr>
          <p:cNvPr id="7" name="Content Placeholder 3" descr="Copy of Copy of archive-gg-caaga khan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6800" y="1828800"/>
            <a:ext cx="2690495" cy="35680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38600" y="5638588"/>
            <a:ext cx="4673600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5" dirty="0">
                <a:latin typeface="NikoshBAN" panose="02000000000000000000" pitchFamily="2" charset="0"/>
                <a:cs typeface="NikoshBAN" panose="02000000000000000000" pitchFamily="2" charset="0"/>
              </a:rPr>
              <a:t>   হোসেন শহীদ সোহরাওয়ার্দী  </a:t>
            </a:r>
            <a:endParaRPr lang="en-US" sz="373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-456565"/>
            <a:ext cx="4470400" cy="1524000"/>
          </a:xfrm>
        </p:spPr>
        <p:txBody>
          <a:bodyPr/>
          <a:lstStyle/>
          <a:p>
            <a:pPr algn="ctr"/>
            <a:r>
              <a:rPr lang="en-US" dirty="0">
                <a:latin typeface="Siyam Rupali" panose="02000500000000020004" pitchFamily="2" charset="0"/>
                <a:cs typeface="Siyam Rupali" panose="02000500000000020004" pitchFamily="2" charset="0"/>
              </a:rPr>
              <a:t>   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শিখন ফল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16000" y="2108200"/>
            <a:ext cx="10261600" cy="2702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235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3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হোসেন শহীদ সোহরাওয়ার্দীর রাজনৈতিক জীবন বর্ণনা করতে </a:t>
            </a:r>
            <a:r>
              <a:rPr lang="en-US" sz="3235" dirty="0">
                <a:latin typeface="NikoshBAN" panose="02000000000000000000" pitchFamily="2" charset="0"/>
                <a:cs typeface="NikoshBAN" panose="02000000000000000000" pitchFamily="2" charset="0"/>
              </a:rPr>
              <a:t>পারবে।                 </a:t>
            </a:r>
            <a:endParaRPr lang="en-US" sz="3235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endParaRPr lang="en-US" sz="3235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2935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endParaRPr lang="en-US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762000" y="1676400"/>
            <a:ext cx="6700520" cy="5486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হোসেন শহীদ সোহরাওয়ার্দী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১৮৯২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১৯৬৩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উপমহাদেশের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প্রভাবশালী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বাঙালি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রাজনীতিবিদ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আইনজীবী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গণতন্ত্রের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প্রবক্তা।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ব্রিটিশ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ভারত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দেশভাগ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পর্যায়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জুড়ে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বিস্তৃত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ছিল।</a:t>
            </a:r>
            <a:endParaRPr lang="en-US" alt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 descr="images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0" y="1600200"/>
            <a:ext cx="2875280" cy="4088130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85800" y="1371600"/>
            <a:ext cx="10972800" cy="5486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জীবনের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endParaRPr lang="en-US" alt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রাজনীতিতে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প্রবেশ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১৯২০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alt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ইংল্যান্ডে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আইনশাস্ত্রে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পড়াশোনা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ফিরে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রাজনীতিতে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দেন।</a:t>
            </a:r>
            <a:endParaRPr lang="en-US" alt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প্রথমদিকে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খিলাফত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আন্দোলন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পরে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স্বরাজ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পার্টি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করেন।</a:t>
            </a:r>
            <a:endParaRPr lang="en-US" alt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১৯২৪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কলকাতা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কর্পোরেশন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ডেপুটি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মেয়র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নির্বাচিত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হন।</a:t>
            </a:r>
            <a:endParaRPr lang="en-US" alt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-635000"/>
            <a:ext cx="7518400" cy="74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নির্বাচনের পটভূমি </a:t>
            </a:r>
            <a:endParaRPr lang="en-US" sz="426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/>
          <p:nvPr>
            <p:ph sz="quarter" idx="1"/>
          </p:nvPr>
        </p:nvSpPr>
        <p:spPr/>
        <p:txBody>
          <a:bodyPr/>
          <a:p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মুসলিম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লীগের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নেতা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উত্থান</a:t>
            </a:r>
            <a:endParaRPr lang="en-US" alt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পরবর্তীতে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অল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ইন্ডিয়া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মুসলিম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লীগ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দেন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বাংলার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নেতা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হয়ে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ওঠেন।</a:t>
            </a:r>
            <a:endParaRPr lang="en-US" alt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১৯৩৭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নির্বাচনের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ফজলুল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মন্ত্রিসভায়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বাণিজ্যমন্ত্রী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দায়িত্ব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করেন।</a:t>
            </a:r>
            <a:endParaRPr lang="en-US" alt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3000" y="152400"/>
            <a:ext cx="162687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1600200"/>
            <a:ext cx="9347200" cy="2717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হোসেন শহীদ সোহরাওয়ার্দীর রাজনৈতিক জীবনের কয়টি পর্যায় ছিল</a:t>
            </a: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265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426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কত সালে তিনি কলকাতা কর্পোরেশন-এর ডেপুটি মেয়র নির্বাচিত হন?</a:t>
            </a:r>
            <a:endParaRPr lang="en-US" sz="426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06400" y="2514600"/>
            <a:ext cx="11338560" cy="2535936"/>
          </a:xfrm>
        </p:spPr>
        <p:txBody>
          <a:bodyPr/>
          <a:lstStyle/>
          <a:p>
            <a:pPr marL="624205" indent="-514350" algn="ctr">
              <a:buNone/>
            </a:pPr>
            <a:r>
              <a:rPr lang="en-US" dirty="0"/>
              <a:t> </a:t>
            </a:r>
            <a:r>
              <a:rPr lang="en-US" altLang="en-US" sz="48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এ. কে. ফজলুল হক-এর মন্ত্রিসভায় তার ভুমিকা কেমন ছিল 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24205" indent="-514350" algn="ctr">
              <a:buNone/>
            </a:pPr>
            <a:r>
              <a:rPr lang="en-US" sz="4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</a:t>
            </a:r>
            <a:endParaRPr lang="en-US" sz="4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autoRev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-609600"/>
            <a:ext cx="4165600" cy="1524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Siyam Rupali" panose="02000500000000020004" pitchFamily="2" charset="0"/>
                <a:cs typeface="Siyam Rupali" panose="02000500000000020004" pitchFamily="2" charset="0"/>
              </a:rPr>
              <a:t>   বাড়ির কাজ</a:t>
            </a:r>
            <a:endParaRPr lang="en-US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2438400"/>
            <a:ext cx="11176000" cy="2844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48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     একজন রাজনীতিবিদ  হিসেবে তাকে মূল্যায়ন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কর।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 algn="ctr"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 algn="ctr"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03600" y="18796"/>
            <a:ext cx="5486400" cy="1333500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291167"/>
            <a:ext cx="10515600" cy="580178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3600" y="1397000"/>
            <a:ext cx="8026400" cy="495998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1343</Words>
  <Application>WPS Presentation</Application>
  <PresentationFormat>On-screen Show (4:3)</PresentationFormat>
  <Paragraphs>62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SimSun</vt:lpstr>
      <vt:lpstr>Wingdings</vt:lpstr>
      <vt:lpstr>Wingdings 2</vt:lpstr>
      <vt:lpstr>Wingdings</vt:lpstr>
      <vt:lpstr>Siyam Rupali</vt:lpstr>
      <vt:lpstr>NikoshBAN</vt:lpstr>
      <vt:lpstr>Arial</vt:lpstr>
      <vt:lpstr>Georgia</vt:lpstr>
      <vt:lpstr>Microsoft YaHei</vt:lpstr>
      <vt:lpstr>Arial Unicode MS</vt:lpstr>
      <vt:lpstr>Calibri</vt:lpstr>
      <vt:lpstr>Civic</vt:lpstr>
      <vt:lpstr>         স্বাগতম</vt:lpstr>
      <vt:lpstr>পরিচিতি</vt:lpstr>
      <vt:lpstr>দ্বিতীয় পত্র-অধ্যায় -৩ (রাজনৈতিক ব্যক্তিত্ব)      </vt:lpstr>
      <vt:lpstr>নিচের  ছবিটি  লক্ষ্য করি  </vt:lpstr>
      <vt:lpstr>   শিখন ফল </vt:lpstr>
      <vt:lpstr>PowerPoint 演示文稿</vt:lpstr>
      <vt:lpstr>PowerPoint 演示文稿</vt:lpstr>
      <vt:lpstr>PowerPoint 演示文稿</vt:lpstr>
      <vt:lpstr>PowerPoint 演示文稿</vt:lpstr>
      <vt:lpstr>দলীয় কাজ </vt:lpstr>
      <vt:lpstr>   বাড়ির কাজ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শুভেচ্ছা / স্বাগতম</dc:title>
  <dc:creator>USER</dc:creator>
  <cp:lastModifiedBy>USER</cp:lastModifiedBy>
  <cp:revision>103</cp:revision>
  <dcterms:created xsi:type="dcterms:W3CDTF">2006-08-16T00:00:00Z</dcterms:created>
  <dcterms:modified xsi:type="dcterms:W3CDTF">2026-07-01T17:41:38Z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ED48A553663141C3A553A3DDFB692CCF_12</vt:lpwstr>
  </property>
  <property fmtid="{D5CDD505-2E9C-101B-9397-08002B2CF9AE}" pid="3" name="KSOProductBuildVer">
    <vt:lpwstr>1033-12.2.0.21931</vt:lpwstr>
  </property>
</Properties>
</file>