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5"/>
  </p:notesMasterIdLst>
  <p:sldIdLst>
    <p:sldId id="275" r:id="rId2"/>
    <p:sldId id="276" r:id="rId3"/>
    <p:sldId id="277" r:id="rId4"/>
    <p:sldId id="281" r:id="rId5"/>
    <p:sldId id="280" r:id="rId6"/>
    <p:sldId id="278" r:id="rId7"/>
    <p:sldId id="285" r:id="rId8"/>
    <p:sldId id="260" r:id="rId9"/>
    <p:sldId id="261" r:id="rId10"/>
    <p:sldId id="282" r:id="rId11"/>
    <p:sldId id="283" r:id="rId12"/>
    <p:sldId id="284" r:id="rId13"/>
    <p:sldId id="263" r:id="rId14"/>
    <p:sldId id="270" r:id="rId15"/>
    <p:sldId id="264" r:id="rId16"/>
    <p:sldId id="265" r:id="rId17"/>
    <p:sldId id="266" r:id="rId18"/>
    <p:sldId id="267" r:id="rId19"/>
    <p:sldId id="268" r:id="rId20"/>
    <p:sldId id="271" r:id="rId21"/>
    <p:sldId id="269" r:id="rId22"/>
    <p:sldId id="279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4ADAA-ABFF-45EA-9F56-9AD5133568C8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26BF6-33D7-4CB0-B3EC-C441E0D46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984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F177F-193C-4A25-B2DF-17388FAD8A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79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1BF83-1EDE-9F4F-2D03-F86FA7BDF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497473-8892-6366-9244-84DE92314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D792FE-AB35-378C-AD4A-EEE12911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5B22B-1B28-4345-E303-5B934AE74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DF46E-1C60-7775-B2B9-17779FA3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1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870C-6891-AB23-5407-08E6FBC58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7B1BE-747A-E4F7-B662-14C8C6CBE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60CCB-41F8-B781-AB89-79C15353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9CE91-FCB8-7B65-1BCD-A3DB082A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2E98A-5224-7A64-50B4-F020029D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60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58621-CADF-5180-84D4-18ED1168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D0D5E9-108D-1548-5D1B-555D4A185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0FD88-9FBF-A8F4-F114-D37A6A386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03A58-849D-7A6E-0A5F-B8C769761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BE4C9-8167-0D6E-20A1-336FF505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7E670-E7C6-2D07-6AB8-49CB108CA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8042A-E8F1-A2FE-9855-096030159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5DE81-7114-B71B-6A17-B26C21177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AE1F7-3AEB-8CF9-BCAA-CE93A99B9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F1D67-FCE2-8CD1-0247-7B9730DFB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6A515-3550-3B4D-2261-65252EA8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5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274E-03DD-31F0-ABE5-5C74551A8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06426-9B7D-902E-F448-44AEBE5B1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2AE47-1C66-6602-A14C-F945D18E2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88505E-BC84-6F66-2FA6-747167EA0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2AC9CE-304F-6E96-5771-C108E976E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150F4E-A67F-398A-C4D2-E200CC644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F74037-5D1D-3295-D653-7657BB00F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EB8B33-B82A-461C-778E-314B583D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5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C693-5F00-E822-4D21-81308E095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CF6E7-7224-84B0-8170-1015CC9E7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BE400C-9939-0747-4951-95352CA5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9926C-C24B-5912-ED6C-23DB8FE61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5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D59DEE-C39A-94BF-074C-61DD88B30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C1C60F-E7EC-B33B-A4EB-DDD757C4E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D4B13-708D-EC30-B3D5-C88CD936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58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4BD3-F986-B03E-A178-DCC8AB173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4BFFA-5AB7-DC3F-2EC8-DA5D36381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49553-D595-7EFC-FDD6-1AA582DA4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B98E3-08C6-0412-B732-C7804DB30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D49F7-EEB6-DE7C-6349-4FE6ABA6D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AE8E2-2F1F-B4BA-BCE8-7EA23FD4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57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8059B-F82C-6F36-BC93-46A3A75C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69207F-84BB-BF73-7C82-2B3EF27FBF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FE94C-ED94-47B2-6488-10A4CD4F1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D5B7F-80DF-1F59-D07F-2564DE230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81CB2-B8A2-C906-3DE4-39F4F4570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BA9104-627F-5626-A3A7-433451F6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1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827DE-4FE5-A162-350B-2405F80E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BD882-48D7-CDBF-B648-84BBE1BBB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67674-30B7-D706-E6F4-71ECAAE0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B9641-9945-28CF-7EE7-3009CC9A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0169-DE69-23D9-2B76-7925F60EE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90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24CDA1-EA9F-67D6-42DC-8EE781E8C1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442875-1AFA-05FE-23A5-AC03E4702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2A1A3-156E-9885-B2CA-F32CE7EA8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89CB7-645F-BEA1-0385-01D97E25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B232E-53CE-652F-5B16-FA56D09F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6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7C538E-EB93-8239-EBA0-847167AD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99895A-22CD-9732-DAF3-E191B20C1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2D3A6-5055-E639-2704-AA344A388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300037-239A-4617-90F5-83EC4225E904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ED1D0-19CC-F070-D7A5-0A705BABE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C0C55-C7D3-4406-DEBB-2461944B7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09AF32-C2A6-4391-B7D0-62A40B8F2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9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59BADFE-7353-01EA-F8EB-80AB2A156138}"/>
              </a:ext>
            </a:extLst>
          </p:cNvPr>
          <p:cNvSpPr txBox="1"/>
          <p:nvPr/>
        </p:nvSpPr>
        <p:spPr>
          <a:xfrm>
            <a:off x="1269672" y="353960"/>
            <a:ext cx="8708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সবাইকে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B2A4F-6D16-FF59-9545-D40830721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980" y="1277290"/>
            <a:ext cx="5152104" cy="515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2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06613" y="667312"/>
            <a:ext cx="394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8705" y="2047451"/>
            <a:ext cx="46387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শাহিনুর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ea typeface="Aptos" panose="020B0004020202020204" pitchFamily="34" charset="0"/>
                <a:cs typeface="Nikosh" panose="02000000000000000000" pitchFamily="2" charset="0"/>
              </a:rPr>
              <a:t>আক্তার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ea typeface="Aptos" panose="020B0004020202020204" pitchFamily="34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প্রভাষক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সমাজকর্ম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বিভাগ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4000" b="1" i="0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নরায়নপুর ডিগ্রি কলেজ, </a:t>
            </a:r>
            <a:endParaRPr lang="en-US" sz="4000" b="1" i="0" dirty="0">
              <a:solidFill>
                <a:srgbClr val="212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sz="4000" b="1" i="0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মতলব দ</a:t>
            </a:r>
            <a:r>
              <a:rPr lang="en-US" sz="4000" b="1" i="0" dirty="0" err="1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ক্ষিণ</a:t>
            </a:r>
            <a:r>
              <a:rPr lang="as-IN" sz="4000" b="1" i="0" dirty="0">
                <a:solidFill>
                  <a:srgbClr val="212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endParaRPr lang="en-US" sz="4000" b="1" i="0" dirty="0">
              <a:solidFill>
                <a:srgbClr val="212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চাঁদপুর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F4F7E2-6196-8671-392F-F78199EB37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75" y="1316494"/>
            <a:ext cx="3829938" cy="47955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91046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6431" y="547821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SutonnyMJ" pitchFamily="2" charset="0"/>
                <a:cs typeface="SutonnyMJ" pitchFamily="2" charset="0"/>
              </a:rPr>
              <a:t>cvV</a:t>
            </a:r>
            <a:r>
              <a:rPr lang="en-US" sz="54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>
                <a:latin typeface="SutonnyMJ" pitchFamily="2" charset="0"/>
                <a:cs typeface="SutonnyMJ" pitchFamily="2" charset="0"/>
              </a:rPr>
              <a:t>cwiwPwZ</a:t>
            </a:r>
            <a:endParaRPr lang="en-US" sz="5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3847" y="2217882"/>
            <a:ext cx="59597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সমাজকর্ম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১ম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পত্র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একাদশ-দ্বাদশ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দ্বিতীয়</a:t>
            </a:r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: ৫০মিনিট</a:t>
            </a:r>
            <a:endParaRPr lang="en-US" sz="4400" dirty="0">
              <a:latin typeface="SutonnyMJ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7871E-C45D-F838-A39E-A8991FCCD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0" y="755780"/>
            <a:ext cx="3203840" cy="502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07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3F152B-0428-822E-25AA-E462D8AB45D8}"/>
              </a:ext>
            </a:extLst>
          </p:cNvPr>
          <p:cNvSpPr txBox="1"/>
          <p:nvPr/>
        </p:nvSpPr>
        <p:spPr>
          <a:xfrm>
            <a:off x="1752600" y="36263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D0484-CD1C-A8D1-2DCB-41FBDF0A47DC}"/>
              </a:ext>
            </a:extLst>
          </p:cNvPr>
          <p:cNvSpPr txBox="1"/>
          <p:nvPr/>
        </p:nvSpPr>
        <p:spPr>
          <a:xfrm>
            <a:off x="1494453" y="5740176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 মানুষের ছবি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9192A4-DF1E-341B-1309-706BBCA59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68" y="1102568"/>
            <a:ext cx="4455270" cy="445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40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3F152B-0428-822E-25AA-E462D8AB45D8}"/>
              </a:ext>
            </a:extLst>
          </p:cNvPr>
          <p:cNvSpPr txBox="1"/>
          <p:nvPr/>
        </p:nvSpPr>
        <p:spPr>
          <a:xfrm>
            <a:off x="1752600" y="36263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D0484-CD1C-A8D1-2DCB-41FBDF0A47DC}"/>
              </a:ext>
            </a:extLst>
          </p:cNvPr>
          <p:cNvSpPr txBox="1"/>
          <p:nvPr/>
        </p:nvSpPr>
        <p:spPr>
          <a:xfrm>
            <a:off x="1494453" y="5740176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 মানুষের ছবি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C40165-92FB-32A4-6CC9-9931BDC5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1690687"/>
            <a:ext cx="428625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2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D18A9-702C-CBCA-3FE2-F3368EEB30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453" y="1309256"/>
            <a:ext cx="3704253" cy="42394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3F152B-0428-822E-25AA-E462D8AB45D8}"/>
              </a:ext>
            </a:extLst>
          </p:cNvPr>
          <p:cNvSpPr txBox="1"/>
          <p:nvPr/>
        </p:nvSpPr>
        <p:spPr>
          <a:xfrm>
            <a:off x="1752600" y="36263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D0484-CD1C-A8D1-2DCB-41FBDF0A47DC}"/>
              </a:ext>
            </a:extLst>
          </p:cNvPr>
          <p:cNvSpPr txBox="1"/>
          <p:nvPr/>
        </p:nvSpPr>
        <p:spPr>
          <a:xfrm>
            <a:off x="1494453" y="5740176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রানী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এলিজাথের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93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65ED65-EF99-D43F-E7FE-88FFF757DC52}"/>
              </a:ext>
            </a:extLst>
          </p:cNvPr>
          <p:cNvSpPr txBox="1"/>
          <p:nvPr/>
        </p:nvSpPr>
        <p:spPr>
          <a:xfrm>
            <a:off x="1827245" y="3349690"/>
            <a:ext cx="853751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4800" b="1" dirty="0">
                <a:latin typeface="Nikosh" panose="02000000000000000000" pitchFamily="2" charset="0"/>
                <a:cs typeface="Nikosh" panose="02000000000000000000" pitchFamily="2" charset="0"/>
              </a:rPr>
              <a:t>১৬০১ সালের </a:t>
            </a:r>
            <a:r>
              <a:rPr lang="en-US" sz="4800" b="1" dirty="0" err="1">
                <a:latin typeface="Nikosh" panose="02000000000000000000" pitchFamily="2" charset="0"/>
                <a:cs typeface="Nikosh" panose="02000000000000000000" pitchFamily="2" charset="0"/>
              </a:rPr>
              <a:t>এলিজাবেথীয়</a:t>
            </a:r>
            <a:r>
              <a:rPr lang="as-IN" sz="4800" b="1" dirty="0">
                <a:latin typeface="Nikosh" panose="02000000000000000000" pitchFamily="2" charset="0"/>
                <a:cs typeface="Nikosh" panose="02000000000000000000" pitchFamily="2" charset="0"/>
              </a:rPr>
              <a:t> দরিদ্র আইন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D6A1F8-0CC0-A69B-B87F-092AD3C64F10}"/>
              </a:ext>
            </a:extLst>
          </p:cNvPr>
          <p:cNvSpPr txBox="1"/>
          <p:nvPr/>
        </p:nvSpPr>
        <p:spPr>
          <a:xfrm>
            <a:off x="1827245" y="1393372"/>
            <a:ext cx="853751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শিরোনাম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------</a:t>
            </a:r>
          </a:p>
        </p:txBody>
      </p:sp>
    </p:spTree>
    <p:extLst>
      <p:ext uri="{BB962C8B-B14F-4D97-AF65-F5344CB8AC3E}">
        <p14:creationId xmlns:p14="http://schemas.microsoft.com/office/powerpoint/2010/main" val="3348553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7869" y="1153115"/>
            <a:ext cx="11522458" cy="40934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6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r>
              <a:rPr lang="en-US" sz="6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--</a:t>
            </a:r>
          </a:p>
          <a:p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--- </a:t>
            </a:r>
          </a:p>
          <a:p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ব্যাখ্যা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  <a:p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২। ১৬০১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উদ্দেশ্য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সম্পর্কে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  <a:p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৩।  ১৬০১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বিধানসমূহ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ব্যাখ্যা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</a:p>
          <a:p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৪। ১৬০১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বাস্তবায়ন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প্রক্রিয়া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ধারণা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লাভ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4000" b="1" dirty="0">
                <a:ln/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347842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601" y="549238"/>
            <a:ext cx="1086196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 algn="just"/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সাধারণত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প্রণীত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আইনকে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বোঝায়।দরিদ্রদের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অবস্থার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উন্নয়ন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ভিক্ষাবৃত্তি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রোধ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সক্ষমদের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বাধ্য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করা,কিংবা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সামাজিক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নিরাপত্তা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প্রদানের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লক্ষ্যে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ইংল্যান্ড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আমেরিকা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সরকার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সময়ে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অবস্থার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প্রেক্ষাপটে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প্রণয়ন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 algn="just"/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ভিত্তিভূমি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ইংল্যান্ডকে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বিবেচনা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মূলত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দারিদ্র্য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দূরীকরণ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ভিক্ষাবৃত্তি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রোধকল্পে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চতুর্দশ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শতাব্দী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বিংশ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শতাব্দী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ইংল্যান্ডে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যেসব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প্রণয়ন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বাস্তবায়ন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হয়,সেগুলোকেই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বলা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4214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3F152B-0428-822E-25AA-E462D8AB45D8}"/>
              </a:ext>
            </a:extLst>
          </p:cNvPr>
          <p:cNvSpPr txBox="1"/>
          <p:nvPr/>
        </p:nvSpPr>
        <p:spPr>
          <a:xfrm>
            <a:off x="1752600" y="36263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শিক্ষার্থী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বন্ধুরা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ছবিটি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লক্ষ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BD0484-CD1C-A8D1-2DCB-41FBDF0A47DC}"/>
              </a:ext>
            </a:extLst>
          </p:cNvPr>
          <p:cNvSpPr txBox="1"/>
          <p:nvPr/>
        </p:nvSpPr>
        <p:spPr>
          <a:xfrm>
            <a:off x="1494453" y="5740176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 মানুষের ছবি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C40165-92FB-32A4-6CC9-9931BDC5CA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1690687"/>
            <a:ext cx="428625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82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A10ED02-0D1F-BDD3-037F-40B1A40E6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3" y="1081340"/>
            <a:ext cx="10133046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দরিদ্রদের শ্রেণিবিভাগ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অভাবগ্রস্তদের মূলত তিনটি শ্রেণিতে ভাগ করা হয়েছিল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অক্ষম দরিদ্র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(Impotent poor):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যারা বয়স্ক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অসুস্থ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অন্ধ বা বিকলাঙ্গ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—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অর্থাৎ কোনোভাবেই কাজ করতে অক্ষম। তাদের জন্য গৃহহীনদের আশ্রয়কেন্দ্র বা আলমহাউস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(Almshouses)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তৈরি করা হয়।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কর্মক্ষম দরিদ্র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(Able-bodied poor):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যারা সুস্থ ও কর্মক্ষম কিন্তু বেকার। তাদের জন্য কাজ দেওয়া বাধ্যতামূলক ছিল। কাজে অস্বীকৃতি জানালে বা ভিক্ষা করলে সংশোধনাগারে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(House of Correction)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পাঠানো হতো</a:t>
            </a:r>
            <a:r>
              <a:rPr kumimoji="0" lang="hi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48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41A02E-0D2D-7C07-1C35-A844A05A799C}"/>
              </a:ext>
            </a:extLst>
          </p:cNvPr>
          <p:cNvSpPr txBox="1"/>
          <p:nvPr/>
        </p:nvSpPr>
        <p:spPr>
          <a:xfrm>
            <a:off x="989045" y="1240971"/>
            <a:ext cx="107022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৩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নির্ভরশীল শিশু 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(Dependent children):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যে সব শিশুর পিতা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মাতা তাদের লালন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পালনে অক্ষম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তাদের বাধ্যতামূলকভাবে অন্যের অধীনে শিক্ষানবিশ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(Apprentice)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হিসেবে কাজে দেওয়া হতো।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স্থানীয় প্রশাসনিক দায়িত্ব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এই আইনের অধীনে প্রতিটি স্থানীয় এলাকা বা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প্যারিশ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'-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এ দুজন করে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ওভারসিয়ার অব দ্য পুওর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 (Overseers of the Poor)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 দরিদ্র তদারককারী নিয়োগ করা হতো। তারা স্থানীয় জমির মালিকদের ওপর কর বা 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দরিদ্র কর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' (Poor Rate)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ধার্য ও সংগ্রহ করে দরিদ্রদের জন্য খাদ্য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অর্থ বা পোশাকের ব্যবস্থা করতেন।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5608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2670" y="697932"/>
            <a:ext cx="106773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অন্যভাবে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ইংল্যান্ড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আমেরিকায়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ভিক্ষুক,ভবঘুরে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সমাজের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দুস্থদের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কল্যাণে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শ্রেণিকরণ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সংশোধন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অর্থনৈতিক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সামাজিক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প্রদান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প্রয়োজনীয়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ক্ষেত্রে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শাস্তিদানের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দারিদ্র্য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নিয়ন্ত্রণমূলক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কেউ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কেউ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মনে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‘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ব্রিটিশ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হচ্ছে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ত্রাণ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সরবরাহে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একগুচ্ছ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ষোড়শ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শতকে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ইংল্যান্ডে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বিকশিত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পরিচালিত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দ্বিতীয়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বিশ্বযুদ্ধ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বিবিধ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পরিবর্তন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আসে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।’</a:t>
            </a:r>
          </a:p>
        </p:txBody>
      </p:sp>
    </p:spTree>
    <p:extLst>
      <p:ext uri="{BB962C8B-B14F-4D97-AF65-F5344CB8AC3E}">
        <p14:creationId xmlns:p14="http://schemas.microsoft.com/office/powerpoint/2010/main" val="2670768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1334" y="700663"/>
            <a:ext cx="109573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প্রথম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এলিজাবেথের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রাজত্বের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শেষার্ধে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গৃহীত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পূর্ববর্তী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মূল্যায়নে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সমন্বয়ে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নতুন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প্রবর্তন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সমাজকর্মের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১৬০১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১৬০১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এলিজাবেথীয়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পূর্ববর্তী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আইনগুলোর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সংকলন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সারসংক্ষেপ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ইংল্যান্ডের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সহায়তাদানের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প্রচেষ্টা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৪৩তম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প্রয়াস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বিধায়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৪৩তম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এলিজাবেথীয়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অভিহিত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এ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ইংল্যান্ডের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সর্বপ্রথম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অসহায়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লোকদের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অভাব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মোচনের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সরকারি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অনুশাসনের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স্বীকার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নেওয়া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00025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7309" y="866657"/>
            <a:ext cx="111944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১৬০১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উদ্দেশ্য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pPr algn="just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পূর্ববর্তী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আইনগুলোর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ব্যর্থতা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অসারতা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দূর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যথাযথ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সুষ্ঠ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সাহায্য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দরিদ্রতা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দূর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কর্মসংস্থান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সৃষ্টি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আত্মনির্ভরশীলতা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অর্জনের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দরিদ্রতা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অপসারণ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সার্বিক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ভাগ্যোন্নয়ন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ইংল্যান্ডে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কল্যাণকর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ভারসাম্যপূর্ণ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স্থায়ী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সামাজিক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ভিত্তি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স্থাপন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7121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2389" y="1085077"/>
            <a:ext cx="108600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১৬০১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আইনের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বিধানসমূহ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পিতামাতা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পিতামহদের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আর্থিকভাবে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সমর্থন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ভরণপোষণের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প্যারিস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কর্তৃক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যাদের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সমর্থন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কেউ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নেই,তাদের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প্যারিস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কর্তৃক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স্বীকৃত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প্যারিস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শুধু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সেসব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সাহায্য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করবে,যারা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প্যারিসের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জন্মগত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বাসিন্ধা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কমপক্ষে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তিন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বছর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প্যারিসে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বসবাস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করছে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84480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0509" y="618576"/>
            <a:ext cx="108619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ব্যক্তিদের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আত্মীয়দের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ভরণপোষনে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সহায়তার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অর্পণ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৫।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অসহায়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ব্যক্তির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পরিবার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সম্পদশালী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আত্মীয়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হতো,তাহলে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সাহায্যদানের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তালিকাভুক্ত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৬।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সাহায্যদানের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সুবিধার্থে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সক্ষম,অক্ষম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নির্ভরশীল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বালক-বালিকা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তিন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পৃথক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কায্র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মাধ্যমে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পুনর্বাসনের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৭।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ভিক্ষুক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সচ্ছল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আত্মীয়-স্বজনসম্পন্ন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ভিক্ষা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নেওয়া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দুটোই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নিষিদ্ধ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ঘোষণা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03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2036" y="366071"/>
            <a:ext cx="1100050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১৬০১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বাস্তবায়ন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প্রক্রিয়া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pPr algn="just"/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১৬০১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সালের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আইনটি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যথাযথভাবে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বাস্তবায়নের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ভবঘুরেদের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তিন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শ্রেণিতে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বিভক্ত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যথা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</a:p>
          <a:p>
            <a:pPr algn="just"/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১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২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৩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নির্ভরশীল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বালক-বালিকা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40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১.সক্ষম</a:t>
            </a:r>
            <a:r>
              <a:rPr lang="en-US" sz="4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সবল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ওকর্মক্ষম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ভিক্ষুদের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বলা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হতো।এদের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ভিক্ষাদান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নিষিদ্ধ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শ্রমাগারে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অথবা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সংশোধনাগারে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বাধ্য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হতো।যেসব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শ্রমাগারে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সংশোধনাগারে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অনিচ্ছা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প্রকাশ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করত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কারাগারে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পাঠিয়ে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শাস্তিদানের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335374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309" y="947702"/>
            <a:ext cx="1077883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২।অক্ষম </a:t>
            </a:r>
            <a:r>
              <a:rPr lang="en-US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</a:p>
          <a:p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যারা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বিশেষ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দুর্বল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বৃদ্ধ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অসুস্থ,অন্ধ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বিকলাঙ্গ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ছোট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শিশুসহ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বিধবা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মাতা,এদের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অন্তর্ভূক্ত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দরিদ্রাগারে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রেখে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সামর্থ্যানুযায়ী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বাধ্য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হতো।যদি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এসব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গৃহে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আশ্রয়স্থলে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রেখে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খরচে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সম্ভব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সেক্ষেত্রে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চাহিদা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অনুযায়ী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খাদ্য,বস্ত্র,জ্বালানি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ইত্যাদি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বাহ্যিক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সাহায্য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মূলত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সার্বিক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দায়িত্ব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সরকার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বহন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70726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54544" y="1258655"/>
            <a:ext cx="987367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নির্ভরশীল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বালক-বালিকা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</a:p>
          <a:p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এতিম,পরিত্যক্ত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পিতামাতার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সন্তানদের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নির্ভরশীল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বালক-বালিকা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গণ্য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এদের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রক্ষণাবেক্ষণের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কয়েকটি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বিকল্প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--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69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0798" y="947715"/>
            <a:ext cx="106304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প্রথমত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নাগরিক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খরচে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প্রতিপালনের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নেওয়ার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ইচ্ছা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পোষণ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তাহলে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আর্থসামাজিক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বিবেচনা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এসব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শিশুদের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দত্তক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হস্তান্তর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দ্বিতীয়ত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নাগরিক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খরচে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গ্রহণ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অনিচ্ছা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প্রকাশ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করলে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খরচের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বিনিময়ে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ভরণপোষণের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ব্যবস্থা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পুনর্বাসন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r>
              <a:rPr lang="en-US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তৃতীয়ত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ততোধিক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বছরের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বালক-বালিকাকে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শিক্ষানবিশ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হিসেবে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নাগরিকদের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নিকট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চুক্তিবদ্ধ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দেওয়া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ছেলেদের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২৪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বছর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মনিবের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অধীনে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গৃহভৃত্যের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মেয়েদের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২১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বছর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বিবাহের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গৃহপরিচারিকার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হতো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02200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11693" y="3283424"/>
            <a:ext cx="6705600" cy="13542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অক্ষম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দরিদ্র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নির্ভরশীল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বালক-বালিকা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বুঝ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আসবে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algn="just"/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3DD41-A692-D5D5-A8BF-4A8B835B13BE}"/>
              </a:ext>
            </a:extLst>
          </p:cNvPr>
          <p:cNvSpPr txBox="1"/>
          <p:nvPr/>
        </p:nvSpPr>
        <p:spPr>
          <a:xfrm>
            <a:off x="364100" y="1219200"/>
            <a:ext cx="44196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বাড়ীর</a:t>
            </a:r>
            <a:r>
              <a:rPr lang="en-US" sz="36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B4A4D-7C95-9677-0883-4EA793C92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00" y="2319185"/>
            <a:ext cx="4523453" cy="36576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6342" y="711201"/>
            <a:ext cx="635461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8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  <a:cs typeface="SutonnyMJ" pitchFamily="2" charset="0"/>
              </a:rPr>
              <a:t>`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700B47-9157-44ED-4C4B-18EF5EE9B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82" y="2051413"/>
            <a:ext cx="4095386" cy="409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841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1079</Words>
  <Application>Microsoft Office PowerPoint</Application>
  <PresentationFormat>Widescreen</PresentationFormat>
  <Paragraphs>74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Aptos Display</vt:lpstr>
      <vt:lpstr>Arial</vt:lpstr>
      <vt:lpstr>Nikosh</vt:lpstr>
      <vt:lpstr>SutonnyMJ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Jannatul</dc:creator>
  <cp:lastModifiedBy>hp</cp:lastModifiedBy>
  <cp:revision>112</cp:revision>
  <dcterms:created xsi:type="dcterms:W3CDTF">2025-12-10T13:53:41Z</dcterms:created>
  <dcterms:modified xsi:type="dcterms:W3CDTF">2026-07-01T17:23:57Z</dcterms:modified>
</cp:coreProperties>
</file>