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6" r:id="rId4"/>
    <p:sldId id="27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4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319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18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016" y="7047462"/>
            <a:ext cx="2090984" cy="21006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09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4800" y="7057187"/>
            <a:ext cx="2090738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262" y="7162800"/>
            <a:ext cx="2090738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707" y="7084651"/>
            <a:ext cx="2090738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467" y="7556355"/>
            <a:ext cx="1519533" cy="152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625198"/>
            <a:ext cx="1574800" cy="158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8494" y="7713604"/>
            <a:ext cx="1443793" cy="145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0" y="7549472"/>
            <a:ext cx="1651000" cy="1661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0727" y="7503708"/>
            <a:ext cx="1595273" cy="160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262" y="7058573"/>
            <a:ext cx="2090738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4332" y="7040562"/>
            <a:ext cx="2090738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247" y="7386637"/>
            <a:ext cx="1746753" cy="175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559634"/>
            <a:ext cx="1574800" cy="158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3922" y="7424737"/>
            <a:ext cx="1671013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831" y="7500538"/>
            <a:ext cx="1633538" cy="164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77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6</cp:revision>
  <dcterms:created xsi:type="dcterms:W3CDTF">2006-08-16T00:00:00Z</dcterms:created>
  <dcterms:modified xsi:type="dcterms:W3CDTF">2026-07-01T16:27:27Z</dcterms:modified>
</cp:coreProperties>
</file>