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86" r:id="rId2"/>
    <p:sldMasterId id="2147483698" r:id="rId3"/>
    <p:sldMasterId id="2147483712" r:id="rId4"/>
  </p:sldMasterIdLst>
  <p:notesMasterIdLst>
    <p:notesMasterId r:id="rId24"/>
  </p:notesMasterIdLst>
  <p:sldIdLst>
    <p:sldId id="298" r:id="rId5"/>
    <p:sldId id="288" r:id="rId6"/>
    <p:sldId id="299" r:id="rId7"/>
    <p:sldId id="267" r:id="rId8"/>
    <p:sldId id="269" r:id="rId9"/>
    <p:sldId id="270" r:id="rId10"/>
    <p:sldId id="268" r:id="rId11"/>
    <p:sldId id="281" r:id="rId12"/>
    <p:sldId id="289" r:id="rId13"/>
    <p:sldId id="290" r:id="rId14"/>
    <p:sldId id="274" r:id="rId15"/>
    <p:sldId id="292" r:id="rId16"/>
    <p:sldId id="293" r:id="rId17"/>
    <p:sldId id="286" r:id="rId18"/>
    <p:sldId id="297" r:id="rId19"/>
    <p:sldId id="295" r:id="rId20"/>
    <p:sldId id="296" r:id="rId21"/>
    <p:sldId id="284" r:id="rId22"/>
    <p:sldId id="287" r:id="rId23"/>
  </p:sldIdLst>
  <p:sldSz cx="14630400" cy="8229600"/>
  <p:notesSz cx="8229600" cy="14630400"/>
  <p:embeddedFontLst>
    <p:embeddedFont>
      <p:font typeface="Gelasio" charset="0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Calibri Light" pitchFamily="34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-132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309E8A-5D4D-4B9F-936E-AF65D3EB537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8D4FCD-2B59-4029-820E-BE123C5DA23A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School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07C79-583B-44A2-9D8C-1F0105E947EC}" type="parTrans" cxnId="{0F884B60-E6CC-4B8E-B31F-4642D30119CA}">
      <dgm:prSet/>
      <dgm:spPr/>
      <dgm:t>
        <a:bodyPr/>
        <a:lstStyle/>
        <a:p>
          <a:endParaRPr lang="en-US"/>
        </a:p>
      </dgm:t>
    </dgm:pt>
    <dgm:pt modelId="{2082D8DC-0EE4-436A-93AC-B1FE65A7771E}" type="sibTrans" cxnId="{0F884B60-E6CC-4B8E-B31F-4642D30119CA}">
      <dgm:prSet/>
      <dgm:spPr/>
      <dgm:t>
        <a:bodyPr/>
        <a:lstStyle/>
        <a:p>
          <a:endParaRPr lang="en-US"/>
        </a:p>
      </dgm:t>
    </dgm:pt>
    <dgm:pt modelId="{023C02EF-8445-4432-B94C-089A150268C4}">
      <dgm:prSet phldrT="[Text]"/>
      <dgm:spPr/>
      <dgm:t>
        <a:bodyPr/>
        <a:lstStyle/>
        <a:p>
          <a:r>
            <a:rPr lang="en-US" dirty="0" smtClean="0"/>
            <a:t>Garden</a:t>
          </a:r>
          <a:endParaRPr lang="en-US" dirty="0"/>
        </a:p>
      </dgm:t>
    </dgm:pt>
    <dgm:pt modelId="{5914108F-7CCE-4870-9AB1-AB46A7B922D9}" type="parTrans" cxnId="{DEA54FEA-6AC3-4257-B74B-407B1CF843C8}">
      <dgm:prSet/>
      <dgm:spPr/>
      <dgm:t>
        <a:bodyPr/>
        <a:lstStyle/>
        <a:p>
          <a:endParaRPr lang="en-US"/>
        </a:p>
      </dgm:t>
    </dgm:pt>
    <dgm:pt modelId="{18FBF42C-0901-4508-B364-F3CF88BD647B}" type="sibTrans" cxnId="{DEA54FEA-6AC3-4257-B74B-407B1CF843C8}">
      <dgm:prSet/>
      <dgm:spPr/>
      <dgm:t>
        <a:bodyPr/>
        <a:lstStyle/>
        <a:p>
          <a:endParaRPr lang="en-US"/>
        </a:p>
      </dgm:t>
    </dgm:pt>
    <dgm:pt modelId="{647C587F-DBB3-4E8B-B7FB-7467F9E707DB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School Library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99FE26-6512-4735-9FFE-598BB6802581}" type="parTrans" cxnId="{4809BB44-1C8C-4439-8AC5-DB36839AF1D9}">
      <dgm:prSet/>
      <dgm:spPr/>
      <dgm:t>
        <a:bodyPr/>
        <a:lstStyle/>
        <a:p>
          <a:endParaRPr lang="en-US"/>
        </a:p>
      </dgm:t>
    </dgm:pt>
    <dgm:pt modelId="{A277E742-D681-4F6C-A82C-2C82E5BB7E92}" type="sibTrans" cxnId="{4809BB44-1C8C-4439-8AC5-DB36839AF1D9}">
      <dgm:prSet/>
      <dgm:spPr/>
      <dgm:t>
        <a:bodyPr/>
        <a:lstStyle/>
        <a:p>
          <a:endParaRPr lang="en-US"/>
        </a:p>
      </dgm:t>
    </dgm:pt>
    <dgm:pt modelId="{720A68C4-9712-42C3-A317-5704A697DF76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Field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9BC1BF-9E19-40D6-8EF6-3CED0577F9E1}" type="parTrans" cxnId="{BBABCAC8-C680-4430-87B4-C7D76A973E96}">
      <dgm:prSet/>
      <dgm:spPr/>
      <dgm:t>
        <a:bodyPr/>
        <a:lstStyle/>
        <a:p>
          <a:endParaRPr lang="en-US"/>
        </a:p>
      </dgm:t>
    </dgm:pt>
    <dgm:pt modelId="{062565C2-BAE4-4EF2-B734-E7E940F86E59}" type="sibTrans" cxnId="{BBABCAC8-C680-4430-87B4-C7D76A973E96}">
      <dgm:prSet/>
      <dgm:spPr/>
      <dgm:t>
        <a:bodyPr/>
        <a:lstStyle/>
        <a:p>
          <a:endParaRPr lang="en-US"/>
        </a:p>
      </dgm:t>
    </dgm:pt>
    <dgm:pt modelId="{DA5E00B7-65AD-4B77-B7F5-060047DC391C}">
      <dgm:prSet phldrT="[Text]"/>
      <dgm:spPr/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Name</a:t>
          </a:r>
        </a:p>
      </dgm:t>
    </dgm:pt>
    <dgm:pt modelId="{880C987F-E60E-4C1B-92D1-35B15832EEA0}" type="parTrans" cxnId="{04BFAF21-8903-4003-ABC4-C05A6080210A}">
      <dgm:prSet/>
      <dgm:spPr/>
      <dgm:t>
        <a:bodyPr/>
        <a:lstStyle/>
        <a:p>
          <a:endParaRPr lang="en-US"/>
        </a:p>
      </dgm:t>
    </dgm:pt>
    <dgm:pt modelId="{377DB7EB-6BF6-4260-8AA7-7871F2A46A58}" type="sibTrans" cxnId="{04BFAF21-8903-4003-ABC4-C05A6080210A}">
      <dgm:prSet/>
      <dgm:spPr/>
      <dgm:t>
        <a:bodyPr/>
        <a:lstStyle/>
        <a:p>
          <a:endParaRPr lang="en-US"/>
        </a:p>
      </dgm:t>
    </dgm:pt>
    <dgm:pt modelId="{9DCB594C-6CD5-4162-9C05-00E6645CA40D}">
      <dgm:prSet/>
      <dgm:spPr/>
      <dgm:t>
        <a:bodyPr/>
        <a:lstStyle/>
        <a:p>
          <a:r>
            <a:rPr lang="en-US" smtClean="0">
              <a:latin typeface="Times New Roman" panose="02020603050405020304" pitchFamily="18" charset="0"/>
              <a:cs typeface="Times New Roman" panose="02020603050405020304" pitchFamily="18" charset="0"/>
            </a:rPr>
            <a:t>Teacher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E2F9AC-0AE4-49C8-A497-8F95E666ACDA}" type="parTrans" cxnId="{0C31E4E4-92A1-48BD-98B8-21A2456328C2}">
      <dgm:prSet/>
      <dgm:spPr/>
      <dgm:t>
        <a:bodyPr/>
        <a:lstStyle/>
        <a:p>
          <a:endParaRPr lang="en-US"/>
        </a:p>
      </dgm:t>
    </dgm:pt>
    <dgm:pt modelId="{B75FE761-1F25-42E4-A319-C0CF6A42D2FB}" type="sibTrans" cxnId="{0C31E4E4-92A1-48BD-98B8-21A2456328C2}">
      <dgm:prSet/>
      <dgm:spPr/>
      <dgm:t>
        <a:bodyPr/>
        <a:lstStyle/>
        <a:p>
          <a:endParaRPr lang="en-US"/>
        </a:p>
      </dgm:t>
    </dgm:pt>
    <dgm:pt modelId="{D1A6690C-CE5F-4373-994B-0D6C9B80EFF8}" type="pres">
      <dgm:prSet presAssocID="{99309E8A-5D4D-4B9F-936E-AF65D3EB537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330D93-8E7C-4703-801A-B57E52B5939A}" type="pres">
      <dgm:prSet presAssocID="{498D4FCD-2B59-4029-820E-BE123C5DA23A}" presName="centerShape" presStyleLbl="node0" presStyleIdx="0" presStyleCnt="1"/>
      <dgm:spPr/>
      <dgm:t>
        <a:bodyPr/>
        <a:lstStyle/>
        <a:p>
          <a:endParaRPr lang="en-US"/>
        </a:p>
      </dgm:t>
    </dgm:pt>
    <dgm:pt modelId="{D9DCECEF-610B-4C5F-A3BE-8AEA1C0891F4}" type="pres">
      <dgm:prSet presAssocID="{023C02EF-8445-4432-B94C-089A150268C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631C38-4D07-4C92-A3EB-8AECD508AE58}" type="pres">
      <dgm:prSet presAssocID="{023C02EF-8445-4432-B94C-089A150268C4}" presName="dummy" presStyleCnt="0"/>
      <dgm:spPr/>
    </dgm:pt>
    <dgm:pt modelId="{CCBB8289-8FC4-4BF4-B0B8-48B99195FD03}" type="pres">
      <dgm:prSet presAssocID="{18FBF42C-0901-4508-B364-F3CF88BD647B}" presName="sibTrans" presStyleLbl="sibTrans2D1" presStyleIdx="0" presStyleCnt="5"/>
      <dgm:spPr/>
      <dgm:t>
        <a:bodyPr/>
        <a:lstStyle/>
        <a:p>
          <a:endParaRPr lang="en-US"/>
        </a:p>
      </dgm:t>
    </dgm:pt>
    <dgm:pt modelId="{00EC9F9B-625F-45FA-AEDE-0FB811A5191B}" type="pres">
      <dgm:prSet presAssocID="{647C587F-DBB3-4E8B-B7FB-7467F9E707D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68A69-842A-411F-8652-50FBDB7C3FB1}" type="pres">
      <dgm:prSet presAssocID="{647C587F-DBB3-4E8B-B7FB-7467F9E707DB}" presName="dummy" presStyleCnt="0"/>
      <dgm:spPr/>
    </dgm:pt>
    <dgm:pt modelId="{CB41A469-DF4E-4D5C-8654-B196D85B8B74}" type="pres">
      <dgm:prSet presAssocID="{A277E742-D681-4F6C-A82C-2C82E5BB7E92}" presName="sibTrans" presStyleLbl="sibTrans2D1" presStyleIdx="1" presStyleCnt="5"/>
      <dgm:spPr/>
      <dgm:t>
        <a:bodyPr/>
        <a:lstStyle/>
        <a:p>
          <a:endParaRPr lang="en-US"/>
        </a:p>
      </dgm:t>
    </dgm:pt>
    <dgm:pt modelId="{01749D04-6B21-4C11-AA1B-021305303D0A}" type="pres">
      <dgm:prSet presAssocID="{720A68C4-9712-42C3-A317-5704A697DF7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741D3-F98E-47D6-8208-7EC0484FDF92}" type="pres">
      <dgm:prSet presAssocID="{720A68C4-9712-42C3-A317-5704A697DF76}" presName="dummy" presStyleCnt="0"/>
      <dgm:spPr/>
    </dgm:pt>
    <dgm:pt modelId="{B622F74D-9123-4FF0-ABB7-F6D960D9DFAF}" type="pres">
      <dgm:prSet presAssocID="{062565C2-BAE4-4EF2-B734-E7E940F86E59}" presName="sibTrans" presStyleLbl="sibTrans2D1" presStyleIdx="2" presStyleCnt="5"/>
      <dgm:spPr/>
      <dgm:t>
        <a:bodyPr/>
        <a:lstStyle/>
        <a:p>
          <a:endParaRPr lang="en-US"/>
        </a:p>
      </dgm:t>
    </dgm:pt>
    <dgm:pt modelId="{F516432C-03F6-478D-8CE4-7C513EFD408D}" type="pres">
      <dgm:prSet presAssocID="{DA5E00B7-65AD-4B77-B7F5-060047DC391C}" presName="node" presStyleLbl="node1" presStyleIdx="3" presStyleCnt="5" custRadScaleRad="101495" custRadScaleInc="-25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ED66CB-3BAA-4990-B863-A2B2CBD3DCA8}" type="pres">
      <dgm:prSet presAssocID="{DA5E00B7-65AD-4B77-B7F5-060047DC391C}" presName="dummy" presStyleCnt="0"/>
      <dgm:spPr/>
    </dgm:pt>
    <dgm:pt modelId="{993B06CB-0DC2-46D1-81E6-323D4DAD9260}" type="pres">
      <dgm:prSet presAssocID="{377DB7EB-6BF6-4260-8AA7-7871F2A46A58}" presName="sibTrans" presStyleLbl="sibTrans2D1" presStyleIdx="3" presStyleCnt="5"/>
      <dgm:spPr/>
      <dgm:t>
        <a:bodyPr/>
        <a:lstStyle/>
        <a:p>
          <a:endParaRPr lang="en-US"/>
        </a:p>
      </dgm:t>
    </dgm:pt>
    <dgm:pt modelId="{8C953B44-F020-4922-8A39-F1A59960F075}" type="pres">
      <dgm:prSet presAssocID="{9DCB594C-6CD5-4162-9C05-00E6645CA40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F24F50-A2F4-44CE-B5B4-4DA2AB1A9E33}" type="pres">
      <dgm:prSet presAssocID="{9DCB594C-6CD5-4162-9C05-00E6645CA40D}" presName="dummy" presStyleCnt="0"/>
      <dgm:spPr/>
    </dgm:pt>
    <dgm:pt modelId="{53B25810-6A62-49D0-96F6-91FD9571D167}" type="pres">
      <dgm:prSet presAssocID="{B75FE761-1F25-42E4-A319-C0CF6A42D2FB}" presName="sibTrans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0C31E4E4-92A1-48BD-98B8-21A2456328C2}" srcId="{498D4FCD-2B59-4029-820E-BE123C5DA23A}" destId="{9DCB594C-6CD5-4162-9C05-00E6645CA40D}" srcOrd="4" destOrd="0" parTransId="{0DE2F9AC-0AE4-49C8-A497-8F95E666ACDA}" sibTransId="{B75FE761-1F25-42E4-A319-C0CF6A42D2FB}"/>
    <dgm:cxn modelId="{214994E5-7F7E-4E66-A854-6728BE8071E4}" type="presOf" srcId="{9DCB594C-6CD5-4162-9C05-00E6645CA40D}" destId="{8C953B44-F020-4922-8A39-F1A59960F075}" srcOrd="0" destOrd="0" presId="urn:microsoft.com/office/officeart/2005/8/layout/radial6"/>
    <dgm:cxn modelId="{9332FF9F-22B2-42C5-B2FE-7F50DDAB4B4E}" type="presOf" srcId="{18FBF42C-0901-4508-B364-F3CF88BD647B}" destId="{CCBB8289-8FC4-4BF4-B0B8-48B99195FD03}" srcOrd="0" destOrd="0" presId="urn:microsoft.com/office/officeart/2005/8/layout/radial6"/>
    <dgm:cxn modelId="{4809BB44-1C8C-4439-8AC5-DB36839AF1D9}" srcId="{498D4FCD-2B59-4029-820E-BE123C5DA23A}" destId="{647C587F-DBB3-4E8B-B7FB-7467F9E707DB}" srcOrd="1" destOrd="0" parTransId="{ED99FE26-6512-4735-9FFE-598BB6802581}" sibTransId="{A277E742-D681-4F6C-A82C-2C82E5BB7E92}"/>
    <dgm:cxn modelId="{BBABCAC8-C680-4430-87B4-C7D76A973E96}" srcId="{498D4FCD-2B59-4029-820E-BE123C5DA23A}" destId="{720A68C4-9712-42C3-A317-5704A697DF76}" srcOrd="2" destOrd="0" parTransId="{109BC1BF-9E19-40D6-8EF6-3CED0577F9E1}" sibTransId="{062565C2-BAE4-4EF2-B734-E7E940F86E59}"/>
    <dgm:cxn modelId="{326204A3-A324-4683-A3D2-9800A6537AC1}" type="presOf" srcId="{99309E8A-5D4D-4B9F-936E-AF65D3EB5371}" destId="{D1A6690C-CE5F-4373-994B-0D6C9B80EFF8}" srcOrd="0" destOrd="0" presId="urn:microsoft.com/office/officeart/2005/8/layout/radial6"/>
    <dgm:cxn modelId="{797913C8-4B5F-44FD-B5F4-F5CD8871D7E7}" type="presOf" srcId="{377DB7EB-6BF6-4260-8AA7-7871F2A46A58}" destId="{993B06CB-0DC2-46D1-81E6-323D4DAD9260}" srcOrd="0" destOrd="0" presId="urn:microsoft.com/office/officeart/2005/8/layout/radial6"/>
    <dgm:cxn modelId="{96C49C15-8F34-439F-95F7-8A1F8E957BAA}" type="presOf" srcId="{062565C2-BAE4-4EF2-B734-E7E940F86E59}" destId="{B622F74D-9123-4FF0-ABB7-F6D960D9DFAF}" srcOrd="0" destOrd="0" presId="urn:microsoft.com/office/officeart/2005/8/layout/radial6"/>
    <dgm:cxn modelId="{0F884B60-E6CC-4B8E-B31F-4642D30119CA}" srcId="{99309E8A-5D4D-4B9F-936E-AF65D3EB5371}" destId="{498D4FCD-2B59-4029-820E-BE123C5DA23A}" srcOrd="0" destOrd="0" parTransId="{B4107C79-583B-44A2-9D8C-1F0105E947EC}" sibTransId="{2082D8DC-0EE4-436A-93AC-B1FE65A7771E}"/>
    <dgm:cxn modelId="{1A28AFFD-997E-4586-8AE4-83707F9AC079}" type="presOf" srcId="{647C587F-DBB3-4E8B-B7FB-7467F9E707DB}" destId="{00EC9F9B-625F-45FA-AEDE-0FB811A5191B}" srcOrd="0" destOrd="0" presId="urn:microsoft.com/office/officeart/2005/8/layout/radial6"/>
    <dgm:cxn modelId="{A580C26A-6BAF-44EA-A0B1-BE543CCAA757}" type="presOf" srcId="{DA5E00B7-65AD-4B77-B7F5-060047DC391C}" destId="{F516432C-03F6-478D-8CE4-7C513EFD408D}" srcOrd="0" destOrd="0" presId="urn:microsoft.com/office/officeart/2005/8/layout/radial6"/>
    <dgm:cxn modelId="{04BFAF21-8903-4003-ABC4-C05A6080210A}" srcId="{498D4FCD-2B59-4029-820E-BE123C5DA23A}" destId="{DA5E00B7-65AD-4B77-B7F5-060047DC391C}" srcOrd="3" destOrd="0" parTransId="{880C987F-E60E-4C1B-92D1-35B15832EEA0}" sibTransId="{377DB7EB-6BF6-4260-8AA7-7871F2A46A58}"/>
    <dgm:cxn modelId="{0522EC12-A1BE-4F28-A786-3A2E5665B72D}" type="presOf" srcId="{A277E742-D681-4F6C-A82C-2C82E5BB7E92}" destId="{CB41A469-DF4E-4D5C-8654-B196D85B8B74}" srcOrd="0" destOrd="0" presId="urn:microsoft.com/office/officeart/2005/8/layout/radial6"/>
    <dgm:cxn modelId="{AE2C57B2-03B8-4EA8-B42E-CB7CB7D82AB5}" type="presOf" srcId="{498D4FCD-2B59-4029-820E-BE123C5DA23A}" destId="{B7330D93-8E7C-4703-801A-B57E52B5939A}" srcOrd="0" destOrd="0" presId="urn:microsoft.com/office/officeart/2005/8/layout/radial6"/>
    <dgm:cxn modelId="{DEA54FEA-6AC3-4257-B74B-407B1CF843C8}" srcId="{498D4FCD-2B59-4029-820E-BE123C5DA23A}" destId="{023C02EF-8445-4432-B94C-089A150268C4}" srcOrd="0" destOrd="0" parTransId="{5914108F-7CCE-4870-9AB1-AB46A7B922D9}" sibTransId="{18FBF42C-0901-4508-B364-F3CF88BD647B}"/>
    <dgm:cxn modelId="{01B4E37D-C967-4D1F-9AA8-1AC1BFB567FE}" type="presOf" srcId="{B75FE761-1F25-42E4-A319-C0CF6A42D2FB}" destId="{53B25810-6A62-49D0-96F6-91FD9571D167}" srcOrd="0" destOrd="0" presId="urn:microsoft.com/office/officeart/2005/8/layout/radial6"/>
    <dgm:cxn modelId="{B9FF3D96-9F71-45E2-BF8C-BDF61FBAE39A}" type="presOf" srcId="{023C02EF-8445-4432-B94C-089A150268C4}" destId="{D9DCECEF-610B-4C5F-A3BE-8AEA1C0891F4}" srcOrd="0" destOrd="0" presId="urn:microsoft.com/office/officeart/2005/8/layout/radial6"/>
    <dgm:cxn modelId="{02E630B4-0586-425D-BF28-36CBACA771C9}" type="presOf" srcId="{720A68C4-9712-42C3-A317-5704A697DF76}" destId="{01749D04-6B21-4C11-AA1B-021305303D0A}" srcOrd="0" destOrd="0" presId="urn:microsoft.com/office/officeart/2005/8/layout/radial6"/>
    <dgm:cxn modelId="{38BB56D3-1FED-4835-8D2D-5015A0461981}" type="presParOf" srcId="{D1A6690C-CE5F-4373-994B-0D6C9B80EFF8}" destId="{B7330D93-8E7C-4703-801A-B57E52B5939A}" srcOrd="0" destOrd="0" presId="urn:microsoft.com/office/officeart/2005/8/layout/radial6"/>
    <dgm:cxn modelId="{6B9B943B-B348-42ED-A9A9-8306246907BE}" type="presParOf" srcId="{D1A6690C-CE5F-4373-994B-0D6C9B80EFF8}" destId="{D9DCECEF-610B-4C5F-A3BE-8AEA1C0891F4}" srcOrd="1" destOrd="0" presId="urn:microsoft.com/office/officeart/2005/8/layout/radial6"/>
    <dgm:cxn modelId="{C9BE1361-7916-4166-9FDD-8A84197828B6}" type="presParOf" srcId="{D1A6690C-CE5F-4373-994B-0D6C9B80EFF8}" destId="{51631C38-4D07-4C92-A3EB-8AECD508AE58}" srcOrd="2" destOrd="0" presId="urn:microsoft.com/office/officeart/2005/8/layout/radial6"/>
    <dgm:cxn modelId="{40BF2F61-6FB4-45B3-AC02-992E38CF2CEB}" type="presParOf" srcId="{D1A6690C-CE5F-4373-994B-0D6C9B80EFF8}" destId="{CCBB8289-8FC4-4BF4-B0B8-48B99195FD03}" srcOrd="3" destOrd="0" presId="urn:microsoft.com/office/officeart/2005/8/layout/radial6"/>
    <dgm:cxn modelId="{868C495B-E194-44C7-B3C1-2D5574949505}" type="presParOf" srcId="{D1A6690C-CE5F-4373-994B-0D6C9B80EFF8}" destId="{00EC9F9B-625F-45FA-AEDE-0FB811A5191B}" srcOrd="4" destOrd="0" presId="urn:microsoft.com/office/officeart/2005/8/layout/radial6"/>
    <dgm:cxn modelId="{22CBBB30-96C1-476C-8BE9-FC58B1A01707}" type="presParOf" srcId="{D1A6690C-CE5F-4373-994B-0D6C9B80EFF8}" destId="{B8C68A69-842A-411F-8652-50FBDB7C3FB1}" srcOrd="5" destOrd="0" presId="urn:microsoft.com/office/officeart/2005/8/layout/radial6"/>
    <dgm:cxn modelId="{C0E31A67-1C7D-49F1-ADD6-7FF5338B21D3}" type="presParOf" srcId="{D1A6690C-CE5F-4373-994B-0D6C9B80EFF8}" destId="{CB41A469-DF4E-4D5C-8654-B196D85B8B74}" srcOrd="6" destOrd="0" presId="urn:microsoft.com/office/officeart/2005/8/layout/radial6"/>
    <dgm:cxn modelId="{35C1082D-6A7E-4976-8313-2D6F32AB72CF}" type="presParOf" srcId="{D1A6690C-CE5F-4373-994B-0D6C9B80EFF8}" destId="{01749D04-6B21-4C11-AA1B-021305303D0A}" srcOrd="7" destOrd="0" presId="urn:microsoft.com/office/officeart/2005/8/layout/radial6"/>
    <dgm:cxn modelId="{B844BBBC-03E8-442A-A78C-52178C398A4F}" type="presParOf" srcId="{D1A6690C-CE5F-4373-994B-0D6C9B80EFF8}" destId="{0CD741D3-F98E-47D6-8208-7EC0484FDF92}" srcOrd="8" destOrd="0" presId="urn:microsoft.com/office/officeart/2005/8/layout/radial6"/>
    <dgm:cxn modelId="{ED1AB7A7-B70D-4BF8-8A05-61FACBD30286}" type="presParOf" srcId="{D1A6690C-CE5F-4373-994B-0D6C9B80EFF8}" destId="{B622F74D-9123-4FF0-ABB7-F6D960D9DFAF}" srcOrd="9" destOrd="0" presId="urn:microsoft.com/office/officeart/2005/8/layout/radial6"/>
    <dgm:cxn modelId="{BC0023A7-4941-4E54-B0AD-C100D6CBCD8E}" type="presParOf" srcId="{D1A6690C-CE5F-4373-994B-0D6C9B80EFF8}" destId="{F516432C-03F6-478D-8CE4-7C513EFD408D}" srcOrd="10" destOrd="0" presId="urn:microsoft.com/office/officeart/2005/8/layout/radial6"/>
    <dgm:cxn modelId="{80CF1B0C-D9BC-43E1-A2C1-AD5981ACA492}" type="presParOf" srcId="{D1A6690C-CE5F-4373-994B-0D6C9B80EFF8}" destId="{E4ED66CB-3BAA-4990-B863-A2B2CBD3DCA8}" srcOrd="11" destOrd="0" presId="urn:microsoft.com/office/officeart/2005/8/layout/radial6"/>
    <dgm:cxn modelId="{BCD5FEC5-E0F7-45A5-9C44-606E536312A7}" type="presParOf" srcId="{D1A6690C-CE5F-4373-994B-0D6C9B80EFF8}" destId="{993B06CB-0DC2-46D1-81E6-323D4DAD9260}" srcOrd="12" destOrd="0" presId="urn:microsoft.com/office/officeart/2005/8/layout/radial6"/>
    <dgm:cxn modelId="{B265E12C-F3A9-4229-87B5-3D6F6CF29563}" type="presParOf" srcId="{D1A6690C-CE5F-4373-994B-0D6C9B80EFF8}" destId="{8C953B44-F020-4922-8A39-F1A59960F075}" srcOrd="13" destOrd="0" presId="urn:microsoft.com/office/officeart/2005/8/layout/radial6"/>
    <dgm:cxn modelId="{F2DF5A31-6225-484E-A8ED-6F7549DA54E2}" type="presParOf" srcId="{D1A6690C-CE5F-4373-994B-0D6C9B80EFF8}" destId="{58F24F50-A2F4-44CE-B5B4-4DA2AB1A9E33}" srcOrd="14" destOrd="0" presId="urn:microsoft.com/office/officeart/2005/8/layout/radial6"/>
    <dgm:cxn modelId="{4C7BB742-4625-43F0-AD76-75F0073EDA65}" type="presParOf" srcId="{D1A6690C-CE5F-4373-994B-0D6C9B80EFF8}" destId="{53B25810-6A62-49D0-96F6-91FD9571D16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DE5842-1DE6-44FF-ABD0-7DC52709F18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F96976-73D8-4739-82FD-7D508BD16674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There is a wonderful garden in my school</a:t>
          </a:r>
          <a:endParaRPr lang="en-US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E884BA-1BA6-44AE-9C76-1F28E18A314F}" type="parTrans" cxnId="{C626AD75-586D-4309-B85F-3B7618B94A1E}">
      <dgm:prSet/>
      <dgm:spPr/>
      <dgm:t>
        <a:bodyPr/>
        <a:lstStyle/>
        <a:p>
          <a:endParaRPr lang="en-US"/>
        </a:p>
      </dgm:t>
    </dgm:pt>
    <dgm:pt modelId="{B6DE8EDF-F3DD-4626-8067-D1D66553DF32}" type="sibTrans" cxnId="{C626AD75-586D-4309-B85F-3B7618B94A1E}">
      <dgm:prSet/>
      <dgm:spPr/>
      <dgm:t>
        <a:bodyPr/>
        <a:lstStyle/>
        <a:p>
          <a:endParaRPr lang="en-US"/>
        </a:p>
      </dgm:t>
    </dgm:pt>
    <dgm:pt modelId="{CC167E61-0496-430F-9853-9B3CB8DB3BE2}">
      <dgm:prSet phldrT="[Text]" custT="1"/>
      <dgm:spPr/>
      <dgm:t>
        <a:bodyPr/>
        <a:lstStyle/>
        <a:p>
          <a:r>
            <a:rPr lang="en-US" sz="1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My school has a library</a:t>
          </a:r>
          <a:endParaRPr lang="en-US" sz="18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9481F2-C585-4A21-909A-07F8A5D1B3A6}" type="parTrans" cxnId="{C104653A-9FE6-4C82-96D0-1A9550EFC6F7}">
      <dgm:prSet/>
      <dgm:spPr/>
      <dgm:t>
        <a:bodyPr/>
        <a:lstStyle/>
        <a:p>
          <a:endParaRPr lang="en-US"/>
        </a:p>
      </dgm:t>
    </dgm:pt>
    <dgm:pt modelId="{DF24A3FE-5D43-4F5B-9E00-EFCB48F6E716}" type="sibTrans" cxnId="{C104653A-9FE6-4C82-96D0-1A9550EFC6F7}">
      <dgm:prSet/>
      <dgm:spPr/>
      <dgm:t>
        <a:bodyPr/>
        <a:lstStyle/>
        <a:p>
          <a:endParaRPr lang="en-US"/>
        </a:p>
      </dgm:t>
    </dgm:pt>
    <dgm:pt modelId="{790BD6A3-1951-4186-BF68-2CF18E3E5337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has a big field</a:t>
          </a:r>
          <a:endParaRPr lang="en-US" sz="20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207503-9540-48AC-9797-C288192BC86C}" type="parTrans" cxnId="{DDFF5A37-9F43-4352-84EC-3D89D7527BD8}">
      <dgm:prSet/>
      <dgm:spPr/>
      <dgm:t>
        <a:bodyPr/>
        <a:lstStyle/>
        <a:p>
          <a:endParaRPr lang="en-US"/>
        </a:p>
      </dgm:t>
    </dgm:pt>
    <dgm:pt modelId="{76051B65-E79C-4EB4-B18F-5EF2D5412094}" type="sibTrans" cxnId="{DDFF5A37-9F43-4352-84EC-3D89D7527BD8}">
      <dgm:prSet/>
      <dgm:spPr/>
      <dgm:t>
        <a:bodyPr/>
        <a:lstStyle/>
        <a:p>
          <a:endParaRPr lang="en-US"/>
        </a:p>
      </dgm:t>
    </dgm:pt>
    <dgm:pt modelId="{E2AE9CBB-AADE-493E-B1A1-C160E7CA5F38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There are 5 teachers in my school</a:t>
          </a:r>
          <a:endParaRPr lang="en-US" sz="20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A914FA-0AF2-46AF-B4BE-3BA892940795}" type="parTrans" cxnId="{AFC9CCCC-4306-4558-9A8B-E55DA3B37F74}">
      <dgm:prSet/>
      <dgm:spPr/>
      <dgm:t>
        <a:bodyPr/>
        <a:lstStyle/>
        <a:p>
          <a:endParaRPr lang="en-US"/>
        </a:p>
      </dgm:t>
    </dgm:pt>
    <dgm:pt modelId="{11EF289E-F2EC-4A36-A630-E8E9645D17D2}" type="sibTrans" cxnId="{AFC9CCCC-4306-4558-9A8B-E55DA3B37F74}">
      <dgm:prSet/>
      <dgm:spPr/>
      <dgm:t>
        <a:bodyPr/>
        <a:lstStyle/>
        <a:p>
          <a:endParaRPr lang="en-US"/>
        </a:p>
      </dgm:t>
    </dgm:pt>
    <dgm:pt modelId="{D6762F76-18E2-468B-8DC8-096AEFBD5BD5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Name of may school is </a:t>
          </a:r>
          <a:r>
            <a:rPr lang="en-US" sz="2000" b="1" dirty="0" err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Saduria</a:t>
          </a:r>
          <a:r>
            <a:rPr lang="en-US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Govt</a:t>
          </a:r>
          <a:r>
            <a:rPr lang="en-US" sz="2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Primary School</a:t>
          </a:r>
          <a:endParaRPr lang="en-US" sz="2000" b="1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C1CB77-A915-4BB3-A4BE-BF95F0EADD19}" type="parTrans" cxnId="{A35263FE-8EAF-4DAC-BB24-E8BA5AF7745D}">
      <dgm:prSet/>
      <dgm:spPr/>
      <dgm:t>
        <a:bodyPr/>
        <a:lstStyle/>
        <a:p>
          <a:endParaRPr lang="en-US"/>
        </a:p>
      </dgm:t>
    </dgm:pt>
    <dgm:pt modelId="{D73E6ED2-F68A-4DE5-8EA4-3E9443207C77}" type="sibTrans" cxnId="{A35263FE-8EAF-4DAC-BB24-E8BA5AF7745D}">
      <dgm:prSet/>
      <dgm:spPr/>
      <dgm:t>
        <a:bodyPr/>
        <a:lstStyle/>
        <a:p>
          <a:endParaRPr lang="en-US"/>
        </a:p>
      </dgm:t>
    </dgm:pt>
    <dgm:pt modelId="{78224636-52D5-49A8-A21E-F56CF716A0BB}" type="pres">
      <dgm:prSet presAssocID="{F5DE5842-1DE6-44FF-ABD0-7DC52709F18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C3FDA1-2D50-4A7A-9C86-7719940ECA8C}" type="pres">
      <dgm:prSet presAssocID="{D6F96976-73D8-4739-82FD-7D508BD1667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716EF4-3E42-4569-8D1A-81E1EAE76DE8}" type="pres">
      <dgm:prSet presAssocID="{D6F96976-73D8-4739-82FD-7D508BD16674}" presName="spNode" presStyleCnt="0"/>
      <dgm:spPr/>
    </dgm:pt>
    <dgm:pt modelId="{0F92CF68-7FE4-4C28-A990-AE974776334A}" type="pres">
      <dgm:prSet presAssocID="{B6DE8EDF-F3DD-4626-8067-D1D66553DF32}" presName="sibTrans" presStyleLbl="sibTrans1D1" presStyleIdx="0" presStyleCnt="5"/>
      <dgm:spPr/>
      <dgm:t>
        <a:bodyPr/>
        <a:lstStyle/>
        <a:p>
          <a:endParaRPr lang="en-US"/>
        </a:p>
      </dgm:t>
    </dgm:pt>
    <dgm:pt modelId="{2DA00401-1A3A-42F0-9C3A-0002B2516E91}" type="pres">
      <dgm:prSet presAssocID="{CC167E61-0496-430F-9853-9B3CB8DB3BE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55821B-CB1F-4F79-AE8F-89E793C3F4D0}" type="pres">
      <dgm:prSet presAssocID="{CC167E61-0496-430F-9853-9B3CB8DB3BE2}" presName="spNode" presStyleCnt="0"/>
      <dgm:spPr/>
    </dgm:pt>
    <dgm:pt modelId="{CF326CA5-D7A3-4BAD-9904-D4F35F9A6018}" type="pres">
      <dgm:prSet presAssocID="{DF24A3FE-5D43-4F5B-9E00-EFCB48F6E716}" presName="sibTrans" presStyleLbl="sibTrans1D1" presStyleIdx="1" presStyleCnt="5"/>
      <dgm:spPr/>
      <dgm:t>
        <a:bodyPr/>
        <a:lstStyle/>
        <a:p>
          <a:endParaRPr lang="en-US"/>
        </a:p>
      </dgm:t>
    </dgm:pt>
    <dgm:pt modelId="{BCB7161F-576A-4CF6-A1D3-96ED03B6D8C2}" type="pres">
      <dgm:prSet presAssocID="{790BD6A3-1951-4186-BF68-2CF18E3E533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6999C-95A5-48D5-9B3D-6C096A3D5606}" type="pres">
      <dgm:prSet presAssocID="{790BD6A3-1951-4186-BF68-2CF18E3E5337}" presName="spNode" presStyleCnt="0"/>
      <dgm:spPr/>
    </dgm:pt>
    <dgm:pt modelId="{A58C8AE4-7F2B-4DFD-8863-F34E2EB0E785}" type="pres">
      <dgm:prSet presAssocID="{76051B65-E79C-4EB4-B18F-5EF2D5412094}" presName="sibTrans" presStyleLbl="sibTrans1D1" presStyleIdx="2" presStyleCnt="5"/>
      <dgm:spPr/>
      <dgm:t>
        <a:bodyPr/>
        <a:lstStyle/>
        <a:p>
          <a:endParaRPr lang="en-US"/>
        </a:p>
      </dgm:t>
    </dgm:pt>
    <dgm:pt modelId="{D286DA5F-4F14-4A42-BF50-91E504D55E58}" type="pres">
      <dgm:prSet presAssocID="{E2AE9CBB-AADE-493E-B1A1-C160E7CA5F3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D9E6F7-255F-4B87-AEC0-A27AA9EB586F}" type="pres">
      <dgm:prSet presAssocID="{E2AE9CBB-AADE-493E-B1A1-C160E7CA5F38}" presName="spNode" presStyleCnt="0"/>
      <dgm:spPr/>
    </dgm:pt>
    <dgm:pt modelId="{33C27933-2E63-435C-84FA-6A4D5A2D1E82}" type="pres">
      <dgm:prSet presAssocID="{11EF289E-F2EC-4A36-A630-E8E9645D17D2}" presName="sibTrans" presStyleLbl="sibTrans1D1" presStyleIdx="3" presStyleCnt="5"/>
      <dgm:spPr/>
      <dgm:t>
        <a:bodyPr/>
        <a:lstStyle/>
        <a:p>
          <a:endParaRPr lang="en-US"/>
        </a:p>
      </dgm:t>
    </dgm:pt>
    <dgm:pt modelId="{EA03602E-F571-41EA-9027-3FAD26801FC5}" type="pres">
      <dgm:prSet presAssocID="{D6762F76-18E2-468B-8DC8-096AEFBD5BD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0E8CDE-4776-4B62-B75F-B81123A57214}" type="pres">
      <dgm:prSet presAssocID="{D6762F76-18E2-468B-8DC8-096AEFBD5BD5}" presName="spNode" presStyleCnt="0"/>
      <dgm:spPr/>
    </dgm:pt>
    <dgm:pt modelId="{78B76CD0-8F94-438F-8B6D-17EE16AE0D40}" type="pres">
      <dgm:prSet presAssocID="{D73E6ED2-F68A-4DE5-8EA4-3E9443207C77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C104653A-9FE6-4C82-96D0-1A9550EFC6F7}" srcId="{F5DE5842-1DE6-44FF-ABD0-7DC52709F18E}" destId="{CC167E61-0496-430F-9853-9B3CB8DB3BE2}" srcOrd="1" destOrd="0" parTransId="{399481F2-C585-4A21-909A-07F8A5D1B3A6}" sibTransId="{DF24A3FE-5D43-4F5B-9E00-EFCB48F6E716}"/>
    <dgm:cxn modelId="{C42DEB68-FED5-46D2-95C1-93464AD13C89}" type="presOf" srcId="{B6DE8EDF-F3DD-4626-8067-D1D66553DF32}" destId="{0F92CF68-7FE4-4C28-A990-AE974776334A}" srcOrd="0" destOrd="0" presId="urn:microsoft.com/office/officeart/2005/8/layout/cycle5"/>
    <dgm:cxn modelId="{7BA1CC73-8343-49AE-B91F-69C9A6AD3CCB}" type="presOf" srcId="{D6F96976-73D8-4739-82FD-7D508BD16674}" destId="{F8C3FDA1-2D50-4A7A-9C86-7719940ECA8C}" srcOrd="0" destOrd="0" presId="urn:microsoft.com/office/officeart/2005/8/layout/cycle5"/>
    <dgm:cxn modelId="{BF81E4BF-137F-477A-BD47-645051B74A61}" type="presOf" srcId="{DF24A3FE-5D43-4F5B-9E00-EFCB48F6E716}" destId="{CF326CA5-D7A3-4BAD-9904-D4F35F9A6018}" srcOrd="0" destOrd="0" presId="urn:microsoft.com/office/officeart/2005/8/layout/cycle5"/>
    <dgm:cxn modelId="{C626AD75-586D-4309-B85F-3B7618B94A1E}" srcId="{F5DE5842-1DE6-44FF-ABD0-7DC52709F18E}" destId="{D6F96976-73D8-4739-82FD-7D508BD16674}" srcOrd="0" destOrd="0" parTransId="{25E884BA-1BA6-44AE-9C76-1F28E18A314F}" sibTransId="{B6DE8EDF-F3DD-4626-8067-D1D66553DF32}"/>
    <dgm:cxn modelId="{0E364FF2-F00A-44DA-B193-51CD683F0E36}" type="presOf" srcId="{CC167E61-0496-430F-9853-9B3CB8DB3BE2}" destId="{2DA00401-1A3A-42F0-9C3A-0002B2516E91}" srcOrd="0" destOrd="0" presId="urn:microsoft.com/office/officeart/2005/8/layout/cycle5"/>
    <dgm:cxn modelId="{AFC9CCCC-4306-4558-9A8B-E55DA3B37F74}" srcId="{F5DE5842-1DE6-44FF-ABD0-7DC52709F18E}" destId="{E2AE9CBB-AADE-493E-B1A1-C160E7CA5F38}" srcOrd="3" destOrd="0" parTransId="{3DA914FA-0AF2-46AF-B4BE-3BA892940795}" sibTransId="{11EF289E-F2EC-4A36-A630-E8E9645D17D2}"/>
    <dgm:cxn modelId="{5DE61287-7C17-4867-93C2-0F9B4A1E5E6A}" type="presOf" srcId="{D6762F76-18E2-468B-8DC8-096AEFBD5BD5}" destId="{EA03602E-F571-41EA-9027-3FAD26801FC5}" srcOrd="0" destOrd="0" presId="urn:microsoft.com/office/officeart/2005/8/layout/cycle5"/>
    <dgm:cxn modelId="{07EDAAF1-3331-48F9-93C0-6BC9ECED93DE}" type="presOf" srcId="{D73E6ED2-F68A-4DE5-8EA4-3E9443207C77}" destId="{78B76CD0-8F94-438F-8B6D-17EE16AE0D40}" srcOrd="0" destOrd="0" presId="urn:microsoft.com/office/officeart/2005/8/layout/cycle5"/>
    <dgm:cxn modelId="{0D1FDB07-60C7-4597-A012-BC744706F2B7}" type="presOf" srcId="{790BD6A3-1951-4186-BF68-2CF18E3E5337}" destId="{BCB7161F-576A-4CF6-A1D3-96ED03B6D8C2}" srcOrd="0" destOrd="0" presId="urn:microsoft.com/office/officeart/2005/8/layout/cycle5"/>
    <dgm:cxn modelId="{DB276EF7-3D91-435D-9D07-8873613131B7}" type="presOf" srcId="{F5DE5842-1DE6-44FF-ABD0-7DC52709F18E}" destId="{78224636-52D5-49A8-A21E-F56CF716A0BB}" srcOrd="0" destOrd="0" presId="urn:microsoft.com/office/officeart/2005/8/layout/cycle5"/>
    <dgm:cxn modelId="{A35263FE-8EAF-4DAC-BB24-E8BA5AF7745D}" srcId="{F5DE5842-1DE6-44FF-ABD0-7DC52709F18E}" destId="{D6762F76-18E2-468B-8DC8-096AEFBD5BD5}" srcOrd="4" destOrd="0" parTransId="{A3C1CB77-A915-4BB3-A4BE-BF95F0EADD19}" sibTransId="{D73E6ED2-F68A-4DE5-8EA4-3E9443207C77}"/>
    <dgm:cxn modelId="{DDFF5A37-9F43-4352-84EC-3D89D7527BD8}" srcId="{F5DE5842-1DE6-44FF-ABD0-7DC52709F18E}" destId="{790BD6A3-1951-4186-BF68-2CF18E3E5337}" srcOrd="2" destOrd="0" parTransId="{54207503-9540-48AC-9797-C288192BC86C}" sibTransId="{76051B65-E79C-4EB4-B18F-5EF2D5412094}"/>
    <dgm:cxn modelId="{6280F1E4-0805-46E5-8D8F-9E7E29CFCE3B}" type="presOf" srcId="{76051B65-E79C-4EB4-B18F-5EF2D5412094}" destId="{A58C8AE4-7F2B-4DFD-8863-F34E2EB0E785}" srcOrd="0" destOrd="0" presId="urn:microsoft.com/office/officeart/2005/8/layout/cycle5"/>
    <dgm:cxn modelId="{BA058052-EF6F-4432-8D45-FD63D1A1D186}" type="presOf" srcId="{E2AE9CBB-AADE-493E-B1A1-C160E7CA5F38}" destId="{D286DA5F-4F14-4A42-BF50-91E504D55E58}" srcOrd="0" destOrd="0" presId="urn:microsoft.com/office/officeart/2005/8/layout/cycle5"/>
    <dgm:cxn modelId="{363148A3-9F43-4A4D-8B63-CF323858C38F}" type="presOf" srcId="{11EF289E-F2EC-4A36-A630-E8E9645D17D2}" destId="{33C27933-2E63-435C-84FA-6A4D5A2D1E82}" srcOrd="0" destOrd="0" presId="urn:microsoft.com/office/officeart/2005/8/layout/cycle5"/>
    <dgm:cxn modelId="{BFCE91C5-C9BD-4611-AC75-07D492277ACE}" type="presParOf" srcId="{78224636-52D5-49A8-A21E-F56CF716A0BB}" destId="{F8C3FDA1-2D50-4A7A-9C86-7719940ECA8C}" srcOrd="0" destOrd="0" presId="urn:microsoft.com/office/officeart/2005/8/layout/cycle5"/>
    <dgm:cxn modelId="{E25BE773-965B-42E2-918E-6D1530D8EC51}" type="presParOf" srcId="{78224636-52D5-49A8-A21E-F56CF716A0BB}" destId="{D1716EF4-3E42-4569-8D1A-81E1EAE76DE8}" srcOrd="1" destOrd="0" presId="urn:microsoft.com/office/officeart/2005/8/layout/cycle5"/>
    <dgm:cxn modelId="{7240277F-1F65-41CA-AED5-86E020A6EC44}" type="presParOf" srcId="{78224636-52D5-49A8-A21E-F56CF716A0BB}" destId="{0F92CF68-7FE4-4C28-A990-AE974776334A}" srcOrd="2" destOrd="0" presId="urn:microsoft.com/office/officeart/2005/8/layout/cycle5"/>
    <dgm:cxn modelId="{509DA2D3-96F0-40CB-A737-AD5FED9E4026}" type="presParOf" srcId="{78224636-52D5-49A8-A21E-F56CF716A0BB}" destId="{2DA00401-1A3A-42F0-9C3A-0002B2516E91}" srcOrd="3" destOrd="0" presId="urn:microsoft.com/office/officeart/2005/8/layout/cycle5"/>
    <dgm:cxn modelId="{8E2ED055-5406-4882-A69C-E80948DFF969}" type="presParOf" srcId="{78224636-52D5-49A8-A21E-F56CF716A0BB}" destId="{F555821B-CB1F-4F79-AE8F-89E793C3F4D0}" srcOrd="4" destOrd="0" presId="urn:microsoft.com/office/officeart/2005/8/layout/cycle5"/>
    <dgm:cxn modelId="{8DC44F77-992B-4120-A9A4-4B80FD2DFFE2}" type="presParOf" srcId="{78224636-52D5-49A8-A21E-F56CF716A0BB}" destId="{CF326CA5-D7A3-4BAD-9904-D4F35F9A6018}" srcOrd="5" destOrd="0" presId="urn:microsoft.com/office/officeart/2005/8/layout/cycle5"/>
    <dgm:cxn modelId="{D06F7C1C-68A4-4299-B174-BF68DD66F350}" type="presParOf" srcId="{78224636-52D5-49A8-A21E-F56CF716A0BB}" destId="{BCB7161F-576A-4CF6-A1D3-96ED03B6D8C2}" srcOrd="6" destOrd="0" presId="urn:microsoft.com/office/officeart/2005/8/layout/cycle5"/>
    <dgm:cxn modelId="{59CD10EF-4FEF-4368-A103-A27FA2A3DD13}" type="presParOf" srcId="{78224636-52D5-49A8-A21E-F56CF716A0BB}" destId="{2BD6999C-95A5-48D5-9B3D-6C096A3D5606}" srcOrd="7" destOrd="0" presId="urn:microsoft.com/office/officeart/2005/8/layout/cycle5"/>
    <dgm:cxn modelId="{EF787BB3-D209-41F0-B0C3-5A42B285E1E4}" type="presParOf" srcId="{78224636-52D5-49A8-A21E-F56CF716A0BB}" destId="{A58C8AE4-7F2B-4DFD-8863-F34E2EB0E785}" srcOrd="8" destOrd="0" presId="urn:microsoft.com/office/officeart/2005/8/layout/cycle5"/>
    <dgm:cxn modelId="{FEAFAFAB-8816-4B45-9139-8389229980DD}" type="presParOf" srcId="{78224636-52D5-49A8-A21E-F56CF716A0BB}" destId="{D286DA5F-4F14-4A42-BF50-91E504D55E58}" srcOrd="9" destOrd="0" presId="urn:microsoft.com/office/officeart/2005/8/layout/cycle5"/>
    <dgm:cxn modelId="{F491E3B7-B1BE-4CEB-A102-E6BC67BBE57D}" type="presParOf" srcId="{78224636-52D5-49A8-A21E-F56CF716A0BB}" destId="{8DD9E6F7-255F-4B87-AEC0-A27AA9EB586F}" srcOrd="10" destOrd="0" presId="urn:microsoft.com/office/officeart/2005/8/layout/cycle5"/>
    <dgm:cxn modelId="{DE767053-9084-418F-8ADF-9FA6FCA2D5EC}" type="presParOf" srcId="{78224636-52D5-49A8-A21E-F56CF716A0BB}" destId="{33C27933-2E63-435C-84FA-6A4D5A2D1E82}" srcOrd="11" destOrd="0" presId="urn:microsoft.com/office/officeart/2005/8/layout/cycle5"/>
    <dgm:cxn modelId="{0A5B05BF-0F36-4289-B648-8628DF9F2D13}" type="presParOf" srcId="{78224636-52D5-49A8-A21E-F56CF716A0BB}" destId="{EA03602E-F571-41EA-9027-3FAD26801FC5}" srcOrd="12" destOrd="0" presId="urn:microsoft.com/office/officeart/2005/8/layout/cycle5"/>
    <dgm:cxn modelId="{D89E23BF-1555-4ABB-A528-A209B1023C44}" type="presParOf" srcId="{78224636-52D5-49A8-A21E-F56CF716A0BB}" destId="{760E8CDE-4776-4B62-B75F-B81123A57214}" srcOrd="13" destOrd="0" presId="urn:microsoft.com/office/officeart/2005/8/layout/cycle5"/>
    <dgm:cxn modelId="{76DCDD93-9B0C-4AFA-8623-5140FE7C0C42}" type="presParOf" srcId="{78224636-52D5-49A8-A21E-F56CF716A0BB}" destId="{78B76CD0-8F94-438F-8B6D-17EE16AE0D40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25810-6A62-49D0-96F6-91FD9571D167}">
      <dsp:nvSpPr>
        <dsp:cNvPr id="0" name=""/>
        <dsp:cNvSpPr/>
      </dsp:nvSpPr>
      <dsp:spPr>
        <a:xfrm>
          <a:off x="2200490" y="801224"/>
          <a:ext cx="5352618" cy="5352618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3B06CB-0DC2-46D1-81E6-323D4DAD9260}">
      <dsp:nvSpPr>
        <dsp:cNvPr id="0" name=""/>
        <dsp:cNvSpPr/>
      </dsp:nvSpPr>
      <dsp:spPr>
        <a:xfrm>
          <a:off x="2187554" y="840002"/>
          <a:ext cx="5352618" cy="5352618"/>
        </a:xfrm>
        <a:prstGeom prst="blockArc">
          <a:avLst>
            <a:gd name="adj1" fmla="val 7539035"/>
            <a:gd name="adj2" fmla="val 11933757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22F74D-9123-4FF0-ABB7-F6D960D9DFAF}">
      <dsp:nvSpPr>
        <dsp:cNvPr id="0" name=""/>
        <dsp:cNvSpPr/>
      </dsp:nvSpPr>
      <dsp:spPr>
        <a:xfrm>
          <a:off x="2167383" y="825678"/>
          <a:ext cx="5352618" cy="5352618"/>
        </a:xfrm>
        <a:prstGeom prst="blockArc">
          <a:avLst>
            <a:gd name="adj1" fmla="val 3185874"/>
            <a:gd name="adj2" fmla="val 7506502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41A469-DF4E-4D5C-8654-B196D85B8B74}">
      <dsp:nvSpPr>
        <dsp:cNvPr id="0" name=""/>
        <dsp:cNvSpPr/>
      </dsp:nvSpPr>
      <dsp:spPr>
        <a:xfrm>
          <a:off x="2200490" y="801224"/>
          <a:ext cx="5352618" cy="5352618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B8289-8FC4-4BF4-B0B8-48B99195FD03}">
      <dsp:nvSpPr>
        <dsp:cNvPr id="0" name=""/>
        <dsp:cNvSpPr/>
      </dsp:nvSpPr>
      <dsp:spPr>
        <a:xfrm>
          <a:off x="2200490" y="801224"/>
          <a:ext cx="5352618" cy="5352618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330D93-8E7C-4703-801A-B57E52B5939A}">
      <dsp:nvSpPr>
        <dsp:cNvPr id="0" name=""/>
        <dsp:cNvSpPr/>
      </dsp:nvSpPr>
      <dsp:spPr>
        <a:xfrm>
          <a:off x="3645693" y="2246427"/>
          <a:ext cx="2462212" cy="24622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School</a:t>
          </a:r>
          <a:endParaRPr lang="en-US" sz="4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06276" y="2607010"/>
        <a:ext cx="1741046" cy="1741046"/>
      </dsp:txXfrm>
    </dsp:sp>
    <dsp:sp modelId="{D9DCECEF-610B-4C5F-A3BE-8AEA1C0891F4}">
      <dsp:nvSpPr>
        <dsp:cNvPr id="0" name=""/>
        <dsp:cNvSpPr/>
      </dsp:nvSpPr>
      <dsp:spPr>
        <a:xfrm>
          <a:off x="4015025" y="1497"/>
          <a:ext cx="1723548" cy="1723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Garden</a:t>
          </a:r>
          <a:endParaRPr lang="en-US" sz="2800" kern="1200" dirty="0"/>
        </a:p>
      </dsp:txBody>
      <dsp:txXfrm>
        <a:off x="4267433" y="253905"/>
        <a:ext cx="1218732" cy="1218732"/>
      </dsp:txXfrm>
    </dsp:sp>
    <dsp:sp modelId="{00EC9F9B-625F-45FA-AEDE-0FB811A5191B}">
      <dsp:nvSpPr>
        <dsp:cNvPr id="0" name=""/>
        <dsp:cNvSpPr/>
      </dsp:nvSpPr>
      <dsp:spPr>
        <a:xfrm>
          <a:off x="6501336" y="1807907"/>
          <a:ext cx="1723548" cy="1723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School Library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53744" y="2060315"/>
        <a:ext cx="1218732" cy="1218732"/>
      </dsp:txXfrm>
    </dsp:sp>
    <dsp:sp modelId="{01749D04-6B21-4C11-AA1B-021305303D0A}">
      <dsp:nvSpPr>
        <dsp:cNvPr id="0" name=""/>
        <dsp:cNvSpPr/>
      </dsp:nvSpPr>
      <dsp:spPr>
        <a:xfrm>
          <a:off x="5551649" y="4730740"/>
          <a:ext cx="1723548" cy="1723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Field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4057" y="4983148"/>
        <a:ext cx="1218732" cy="1218732"/>
      </dsp:txXfrm>
    </dsp:sp>
    <dsp:sp modelId="{F516432C-03F6-478D-8CE4-7C513EFD408D}">
      <dsp:nvSpPr>
        <dsp:cNvPr id="0" name=""/>
        <dsp:cNvSpPr/>
      </dsp:nvSpPr>
      <dsp:spPr>
        <a:xfrm>
          <a:off x="2478391" y="4778851"/>
          <a:ext cx="1723548" cy="1723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Name</a:t>
          </a:r>
        </a:p>
      </dsp:txBody>
      <dsp:txXfrm>
        <a:off x="2730799" y="5031259"/>
        <a:ext cx="1218732" cy="1218732"/>
      </dsp:txXfrm>
    </dsp:sp>
    <dsp:sp modelId="{8C953B44-F020-4922-8A39-F1A59960F075}">
      <dsp:nvSpPr>
        <dsp:cNvPr id="0" name=""/>
        <dsp:cNvSpPr/>
      </dsp:nvSpPr>
      <dsp:spPr>
        <a:xfrm>
          <a:off x="1528715" y="1807907"/>
          <a:ext cx="1723548" cy="1723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Teacher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81123" y="2060315"/>
        <a:ext cx="1218732" cy="1218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C3FDA1-2D50-4A7A-9C86-7719940ECA8C}">
      <dsp:nvSpPr>
        <dsp:cNvPr id="0" name=""/>
        <dsp:cNvSpPr/>
      </dsp:nvSpPr>
      <dsp:spPr>
        <a:xfrm>
          <a:off x="3808809" y="3793"/>
          <a:ext cx="2135981" cy="13883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There is a wonderful garden in my school</a:t>
          </a:r>
          <a:endParaRPr lang="en-US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76584" y="71568"/>
        <a:ext cx="2000431" cy="1252837"/>
      </dsp:txXfrm>
    </dsp:sp>
    <dsp:sp modelId="{0F92CF68-7FE4-4C28-A990-AE974776334A}">
      <dsp:nvSpPr>
        <dsp:cNvPr id="0" name=""/>
        <dsp:cNvSpPr/>
      </dsp:nvSpPr>
      <dsp:spPr>
        <a:xfrm>
          <a:off x="2104648" y="697986"/>
          <a:ext cx="5544302" cy="5544302"/>
        </a:xfrm>
        <a:custGeom>
          <a:avLst/>
          <a:gdLst/>
          <a:ahLst/>
          <a:cxnLst/>
          <a:rect l="0" t="0" r="0" b="0"/>
          <a:pathLst>
            <a:path>
              <a:moveTo>
                <a:pt x="4125875" y="353008"/>
              </a:moveTo>
              <a:arcTo wR="2772151" hR="2772151" stAng="17953853" swAng="12108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A00401-1A3A-42F0-9C3A-0002B2516E91}">
      <dsp:nvSpPr>
        <dsp:cNvPr id="0" name=""/>
        <dsp:cNvSpPr/>
      </dsp:nvSpPr>
      <dsp:spPr>
        <a:xfrm>
          <a:off x="6445281" y="1919302"/>
          <a:ext cx="2135981" cy="13883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My school has a library</a:t>
          </a:r>
          <a:endParaRPr lang="en-US" sz="18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13056" y="1987077"/>
        <a:ext cx="2000431" cy="1252837"/>
      </dsp:txXfrm>
    </dsp:sp>
    <dsp:sp modelId="{CF326CA5-D7A3-4BAD-9904-D4F35F9A6018}">
      <dsp:nvSpPr>
        <dsp:cNvPr id="0" name=""/>
        <dsp:cNvSpPr/>
      </dsp:nvSpPr>
      <dsp:spPr>
        <a:xfrm>
          <a:off x="2104648" y="697986"/>
          <a:ext cx="5544302" cy="5544302"/>
        </a:xfrm>
        <a:custGeom>
          <a:avLst/>
          <a:gdLst/>
          <a:ahLst/>
          <a:cxnLst/>
          <a:rect l="0" t="0" r="0" b="0"/>
          <a:pathLst>
            <a:path>
              <a:moveTo>
                <a:pt x="5537640" y="2964223"/>
              </a:moveTo>
              <a:arcTo wR="2772151" hR="2772151" stAng="21838381" swAng="135921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7161F-576A-4CF6-A1D3-96ED03B6D8C2}">
      <dsp:nvSpPr>
        <dsp:cNvPr id="0" name=""/>
        <dsp:cNvSpPr/>
      </dsp:nvSpPr>
      <dsp:spPr>
        <a:xfrm>
          <a:off x="5438238" y="5018661"/>
          <a:ext cx="2135981" cy="13883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has a big field</a:t>
          </a:r>
          <a:endParaRPr lang="en-US" sz="20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06013" y="5086436"/>
        <a:ext cx="2000431" cy="1252837"/>
      </dsp:txXfrm>
    </dsp:sp>
    <dsp:sp modelId="{A58C8AE4-7F2B-4DFD-8863-F34E2EB0E785}">
      <dsp:nvSpPr>
        <dsp:cNvPr id="0" name=""/>
        <dsp:cNvSpPr/>
      </dsp:nvSpPr>
      <dsp:spPr>
        <a:xfrm>
          <a:off x="2104648" y="697986"/>
          <a:ext cx="5544302" cy="5544302"/>
        </a:xfrm>
        <a:custGeom>
          <a:avLst/>
          <a:gdLst/>
          <a:ahLst/>
          <a:cxnLst/>
          <a:rect l="0" t="0" r="0" b="0"/>
          <a:pathLst>
            <a:path>
              <a:moveTo>
                <a:pt x="3112067" y="5523383"/>
              </a:moveTo>
              <a:arcTo wR="2772151" hR="2772151" stAng="4977406" swAng="84518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86DA5F-4F14-4A42-BF50-91E504D55E58}">
      <dsp:nvSpPr>
        <dsp:cNvPr id="0" name=""/>
        <dsp:cNvSpPr/>
      </dsp:nvSpPr>
      <dsp:spPr>
        <a:xfrm>
          <a:off x="2179379" y="5018661"/>
          <a:ext cx="2135981" cy="13883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There are 5 teachers in my school</a:t>
          </a:r>
          <a:endParaRPr lang="en-US" sz="20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7154" y="5086436"/>
        <a:ext cx="2000431" cy="1252837"/>
      </dsp:txXfrm>
    </dsp:sp>
    <dsp:sp modelId="{33C27933-2E63-435C-84FA-6A4D5A2D1E82}">
      <dsp:nvSpPr>
        <dsp:cNvPr id="0" name=""/>
        <dsp:cNvSpPr/>
      </dsp:nvSpPr>
      <dsp:spPr>
        <a:xfrm>
          <a:off x="2104648" y="697986"/>
          <a:ext cx="5544302" cy="5544302"/>
        </a:xfrm>
        <a:custGeom>
          <a:avLst/>
          <a:gdLst/>
          <a:ahLst/>
          <a:cxnLst/>
          <a:rect l="0" t="0" r="0" b="0"/>
          <a:pathLst>
            <a:path>
              <a:moveTo>
                <a:pt x="293996" y="4014556"/>
              </a:moveTo>
              <a:arcTo wR="2772151" hR="2772151" stAng="9202406" swAng="1359213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03602E-F571-41EA-9027-3FAD26801FC5}">
      <dsp:nvSpPr>
        <dsp:cNvPr id="0" name=""/>
        <dsp:cNvSpPr/>
      </dsp:nvSpPr>
      <dsp:spPr>
        <a:xfrm>
          <a:off x="1172337" y="1919302"/>
          <a:ext cx="2135981" cy="13883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The Name of may school is </a:t>
          </a:r>
          <a:r>
            <a:rPr lang="en-US" sz="2000" b="1" kern="1200" dirty="0" err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Saduria</a:t>
          </a:r>
          <a:r>
            <a:rPr lang="en-US" sz="20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Govt</a:t>
          </a:r>
          <a:r>
            <a:rPr lang="en-US" sz="2000" b="1" kern="1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Primary School</a:t>
          </a:r>
          <a:endParaRPr lang="en-US" sz="2000" b="1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40112" y="1987077"/>
        <a:ext cx="2000431" cy="1252837"/>
      </dsp:txXfrm>
    </dsp:sp>
    <dsp:sp modelId="{78B76CD0-8F94-438F-8B6D-17EE16AE0D40}">
      <dsp:nvSpPr>
        <dsp:cNvPr id="0" name=""/>
        <dsp:cNvSpPr/>
      </dsp:nvSpPr>
      <dsp:spPr>
        <a:xfrm>
          <a:off x="2104648" y="697986"/>
          <a:ext cx="5544302" cy="5544302"/>
        </a:xfrm>
        <a:custGeom>
          <a:avLst/>
          <a:gdLst/>
          <a:ahLst/>
          <a:cxnLst/>
          <a:rect l="0" t="0" r="0" b="0"/>
          <a:pathLst>
            <a:path>
              <a:moveTo>
                <a:pt x="666953" y="968552"/>
              </a:moveTo>
              <a:arcTo wR="2772151" hR="2772151" stAng="13235271" swAng="121087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84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04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63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74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66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205" y="924560"/>
            <a:ext cx="12938760" cy="402336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10560" spc="-144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015" y="5048251"/>
            <a:ext cx="11073841" cy="1975104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latin typeface="+mj-lt"/>
              </a:defRPr>
            </a:lvl1pPr>
            <a:lvl2pPr marL="548640" indent="0" algn="ctr">
              <a:buNone/>
              <a:defRPr sz="3360"/>
            </a:lvl2pPr>
            <a:lvl3pPr marL="1097280" indent="0" algn="ctr">
              <a:buNone/>
              <a:defRPr sz="288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68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09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205" y="920903"/>
            <a:ext cx="12936931" cy="40270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056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15" y="5045051"/>
            <a:ext cx="11071555" cy="1975104"/>
          </a:xfrm>
        </p:spPr>
        <p:txBody>
          <a:bodyPr anchor="t">
            <a:normAutofit/>
          </a:bodyPr>
          <a:lstStyle>
            <a:lvl1pPr marL="0" indent="0">
              <a:buNone/>
              <a:defRPr sz="3840">
                <a:solidFill>
                  <a:schemeClr val="tx1"/>
                </a:solidFill>
                <a:latin typeface="+mj-lt"/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739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1987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596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8641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7" y="2448560"/>
            <a:ext cx="5596128" cy="868080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1987" y="3303701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09130" y="2446122"/>
            <a:ext cx="5596128" cy="866851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09130" y="3301188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0633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79903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305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13685" y="650738"/>
            <a:ext cx="4059936" cy="2304288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315200" cy="548640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31178" y="3014176"/>
            <a:ext cx="4078224" cy="3752384"/>
          </a:xfrm>
        </p:spPr>
        <p:txBody>
          <a:bodyPr>
            <a:normAutofit/>
          </a:bodyPr>
          <a:lstStyle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86198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069" y="6502401"/>
            <a:ext cx="12936931" cy="735940"/>
          </a:xfrm>
        </p:spPr>
        <p:txBody>
          <a:bodyPr anchor="b">
            <a:normAutofit/>
          </a:bodyPr>
          <a:lstStyle>
            <a:lvl1pPr>
              <a:defRPr sz="384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4630400" cy="639714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960"/>
              </a:spcBef>
              <a:buNone/>
              <a:defRPr sz="38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987" y="7091682"/>
            <a:ext cx="11075213" cy="6400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8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33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2976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92740" y="834390"/>
            <a:ext cx="3154680" cy="57607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830" y="857251"/>
            <a:ext cx="9281160" cy="648081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7315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97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30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865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31881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9899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914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8700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34993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38330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811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46655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60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205" y="924560"/>
            <a:ext cx="12938760" cy="402336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10560" spc="-144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015" y="5048251"/>
            <a:ext cx="11073841" cy="1975104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latin typeface="+mj-lt"/>
              </a:defRPr>
            </a:lvl1pPr>
            <a:lvl2pPr marL="548640" indent="0" algn="ctr">
              <a:buNone/>
              <a:defRPr sz="3360"/>
            </a:lvl2pPr>
            <a:lvl3pPr marL="1097280" indent="0" algn="ctr">
              <a:buNone/>
              <a:defRPr sz="288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994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48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205" y="920903"/>
            <a:ext cx="12936931" cy="40270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056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15" y="5045051"/>
            <a:ext cx="11071555" cy="1975104"/>
          </a:xfrm>
        </p:spPr>
        <p:txBody>
          <a:bodyPr anchor="t">
            <a:normAutofit/>
          </a:bodyPr>
          <a:lstStyle>
            <a:lvl1pPr marL="0" indent="0">
              <a:buNone/>
              <a:defRPr sz="3840">
                <a:solidFill>
                  <a:schemeClr val="tx1"/>
                </a:solidFill>
                <a:latin typeface="+mj-lt"/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903393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1987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596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66895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7" y="2448560"/>
            <a:ext cx="5596128" cy="868080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1987" y="3303701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09130" y="2446122"/>
            <a:ext cx="5596128" cy="866851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09130" y="3301188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67231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821633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05442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13685" y="650738"/>
            <a:ext cx="4059936" cy="2304288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315200" cy="548640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31178" y="3014176"/>
            <a:ext cx="4078224" cy="3752384"/>
          </a:xfrm>
        </p:spPr>
        <p:txBody>
          <a:bodyPr>
            <a:normAutofit/>
          </a:bodyPr>
          <a:lstStyle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88824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069" y="6502401"/>
            <a:ext cx="12936931" cy="735940"/>
          </a:xfrm>
        </p:spPr>
        <p:txBody>
          <a:bodyPr anchor="b">
            <a:normAutofit/>
          </a:bodyPr>
          <a:lstStyle>
            <a:lvl1pPr>
              <a:defRPr sz="384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4630400" cy="639714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960"/>
              </a:spcBef>
              <a:buNone/>
              <a:defRPr sz="38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987" y="7091682"/>
            <a:ext cx="11075213" cy="6400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8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566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287702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92740" y="834390"/>
            <a:ext cx="3154680" cy="57607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830" y="857251"/>
            <a:ext cx="9281160" cy="648081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656728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9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8669" y="599439"/>
            <a:ext cx="12927330" cy="1989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8" y="2414017"/>
            <a:ext cx="12904470" cy="4519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7694936"/>
            <a:ext cx="493776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7865636"/>
            <a:ext cx="603504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6711" y="7051695"/>
            <a:ext cx="3511296" cy="16764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36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7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1097280" rtl="0" eaLnBrk="1" latinLnBrk="0" hangingPunct="1">
        <a:lnSpc>
          <a:spcPct val="85000"/>
        </a:lnSpc>
        <a:spcBef>
          <a:spcPct val="0"/>
        </a:spcBef>
        <a:buNone/>
        <a:defRPr sz="6480" kern="1200" spc="-144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9728" indent="-109728" algn="l" defTabSz="1097280" rtl="0" eaLnBrk="1" latinLnBrk="0" hangingPunct="1">
        <a:lnSpc>
          <a:spcPct val="85000"/>
        </a:lnSpc>
        <a:spcBef>
          <a:spcPts val="156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6966" indent="-41148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58368" indent="-658368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87552" indent="-987552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316736" indent="-1316736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44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68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92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16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1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25" r:id="rId12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8669" y="599439"/>
            <a:ext cx="12927330" cy="1989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8" y="2414017"/>
            <a:ext cx="12904470" cy="4519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7694936"/>
            <a:ext cx="493776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7865636"/>
            <a:ext cx="603504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6711" y="7051695"/>
            <a:ext cx="3511296" cy="16764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36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5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sldNum="0" hdr="0" ftr="0" dt="0"/>
  <p:txStyles>
    <p:titleStyle>
      <a:lvl1pPr algn="l" defTabSz="1097280" rtl="0" eaLnBrk="1" latinLnBrk="0" hangingPunct="1">
        <a:lnSpc>
          <a:spcPct val="85000"/>
        </a:lnSpc>
        <a:spcBef>
          <a:spcPct val="0"/>
        </a:spcBef>
        <a:buNone/>
        <a:defRPr sz="6480" kern="1200" spc="-144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9728" indent="-109728" algn="l" defTabSz="1097280" rtl="0" eaLnBrk="1" latinLnBrk="0" hangingPunct="1">
        <a:lnSpc>
          <a:spcPct val="85000"/>
        </a:lnSpc>
        <a:spcBef>
          <a:spcPts val="156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6966" indent="-41148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58368" indent="-658368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87552" indent="-987552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316736" indent="-1316736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44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68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92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16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indonesia++festival+&amp;sca_esv=5f30eb1ccc1d36a0&amp;rlz=1C1RXQR_enBD1153BD1154&amp;udm=7&amp;biw=1034&amp;bih=557&amp;sxsrf=ANbL-n7ebgmXJRloVvVDbFlghk20OSj3pg:1780512582909&amp;ei=RncgaoOeN5jP2roPm6vA4Q4&amp;ved=0ahUKEwiD2Zag3uuUAxWYp1YBHZsVMOwQ4dUDCBA&amp;oq=indonesia++festival+&amp;gs_lp=EhZnd3Mtd2l6LW1vZGVsZXNzLXZpZGVvIhRpbmRvbmVzaWEgIGZlc3RpdmFsIDIEECMYJzIFEAAYgAQyBRAAGIAEMgUQABiABDIFEAAYgAQyBRAAGIAEMgUQABiABDIFEAAYgAQyBRAAGIAEMgsQABiABBiKBRiGA0jVRlCaBFj5NHABeACQAQCYAbcBoAHLDaoBBDAuMTG4AQzIAQD4AQGYAgqgAp0NwgIEEAAYHsICBRAAGO8FwgIIEAAYgAQYogTCAgcQIxiwAhgnwgIGEAAYBxgewgIGEAAYFhgemAMAiAYBkgcFMS44LjGgB_BIsgcFMC44LjG4B5ANwgcHMi0xLjMuNsgHzwGACAE&amp;sclient=gws-wiz-modeless-video#fpstate=ive&amp;vld=cid:a5dc965c,vid:KR7DtTPQUwk,st:0" TargetMode="Externa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393373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2996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071" y="-779929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81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5360" y="91441"/>
            <a:ext cx="13289280" cy="11013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130622" tIns="65311" rIns="130622" bIns="65311">
            <a:spAutoFit/>
          </a:bodyPr>
          <a:lstStyle/>
          <a:p>
            <a:pPr algn="ctr"/>
            <a:r>
              <a:rPr lang="en-US" sz="6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Identity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20" y="1192835"/>
            <a:ext cx="6827520" cy="7036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09600" y="3335347"/>
            <a:ext cx="6583680" cy="3671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30622" tIns="65311" rIns="130622" bIns="65311">
            <a:spAutoFit/>
          </a:bodyPr>
          <a:lstStyle/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Class-Five</a:t>
            </a:r>
          </a:p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Subject-English</a:t>
            </a:r>
          </a:p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Unit- </a:t>
            </a:r>
            <a:r>
              <a:rPr lang="en-US" sz="4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en-US" sz="4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Lesson-34</a:t>
            </a:r>
          </a:p>
          <a:p>
            <a:pPr algn="ctr"/>
            <a:endParaRPr lang="en-US" sz="4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74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9F15E79-8776-4803-B15A-C633D3F9F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8" y="-285700"/>
            <a:ext cx="13912427" cy="73693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AE3D5BB-ACCD-4234-9D0E-50D9AA3C719C}"/>
              </a:ext>
            </a:extLst>
          </p:cNvPr>
          <p:cNvSpPr txBox="1"/>
          <p:nvPr/>
        </p:nvSpPr>
        <p:spPr>
          <a:xfrm>
            <a:off x="1645739" y="840718"/>
            <a:ext cx="543297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  <a:endParaRPr lang="en-GB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Flowchart: Punched Tape 16">
            <a:extLst>
              <a:ext uri="{FF2B5EF4-FFF2-40B4-BE49-F238E27FC236}">
                <a16:creationId xmlns:a16="http://schemas.microsoft.com/office/drawing/2014/main" xmlns="" id="{C6681F1D-FC4A-4AAC-AF7F-FF7B77304452}"/>
              </a:ext>
            </a:extLst>
          </p:cNvPr>
          <p:cNvSpPr/>
          <p:nvPr/>
        </p:nvSpPr>
        <p:spPr>
          <a:xfrm>
            <a:off x="1529255" y="2222938"/>
            <a:ext cx="5580993" cy="3815255"/>
          </a:xfrm>
          <a:prstGeom prst="flowChartPunchedTap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SUBARNA SARKER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SADURIA GOVT. PRIMARY SCHOO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erson wearing glasses and a green and orange dress&#10;&#10;Description automatically generated">
            <a:extLst>
              <a:ext uri="{FF2B5EF4-FFF2-40B4-BE49-F238E27FC236}">
                <a16:creationId xmlns:a16="http://schemas.microsoft.com/office/drawing/2014/main" xmlns="" id="{D5356362-8362-103B-1A5C-FF167D004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72" y="772502"/>
            <a:ext cx="5628289" cy="48715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394187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65717" y="3107342"/>
            <a:ext cx="5218288" cy="92333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See a 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Video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72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793" y="2722957"/>
            <a:ext cx="14157483" cy="3477875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 in 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video?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did you learn yesterday?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many parts of an email?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many of you can write an email now?</a:t>
            </a:r>
          </a:p>
          <a:p>
            <a:pPr algn="just"/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462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84096" cy="8229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82112" y="3623861"/>
            <a:ext cx="8088520" cy="260379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Today we will write another email describing our school/village/country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86740" y="2202703"/>
            <a:ext cx="555152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Decleration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018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8936"/>
            <a:ext cx="115001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smtClean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Different parts </a:t>
            </a:r>
            <a:r>
              <a:rPr lang="en-US" sz="44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of an Email: What Goes Where?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71343"/>
            <a:ext cx="6407944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4270" y="2201823"/>
            <a:ext cx="6346984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5" name="Text 3"/>
          <p:cNvSpPr/>
          <p:nvPr/>
        </p:nvSpPr>
        <p:spPr>
          <a:xfrm>
            <a:off x="3827621" y="232933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4"/>
          <p:cNvSpPr/>
          <p:nvPr/>
        </p:nvSpPr>
        <p:spPr>
          <a:xfrm>
            <a:off x="1051084" y="3109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Subject Line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51084" y="3599497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Clear and concise — tells the recipient exactly what your email is about before they open it.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8548" y="2171343"/>
            <a:ext cx="6408063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59027" y="2201823"/>
            <a:ext cx="6347103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10" name="Text 8"/>
          <p:cNvSpPr/>
          <p:nvPr/>
        </p:nvSpPr>
        <p:spPr>
          <a:xfrm>
            <a:off x="10462498" y="232933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7685842" y="31090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Salutation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685842" y="3599497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 polite greeting, such as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"Dear Mr./Ms. [Name],"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for formal emails or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"Hi [Friend],"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for casual ones.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793790" y="4809411"/>
            <a:ext cx="6407944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4270" y="4839891"/>
            <a:ext cx="6346984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15" name="Text 13"/>
          <p:cNvSpPr/>
          <p:nvPr/>
        </p:nvSpPr>
        <p:spPr>
          <a:xfrm>
            <a:off x="3827621" y="496740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50" dirty="0"/>
          </a:p>
        </p:txBody>
      </p:sp>
      <p:sp>
        <p:nvSpPr>
          <p:cNvPr id="16" name="Text 14"/>
          <p:cNvSpPr/>
          <p:nvPr/>
        </p:nvSpPr>
        <p:spPr>
          <a:xfrm>
            <a:off x="1051084" y="57471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Body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051084" y="6237565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 heart of your message — write clearly, stay on topic, and be respectful throughout.</a:t>
            </a:r>
            <a:endParaRPr lang="en-US" sz="1750" dirty="0"/>
          </a:p>
        </p:txBody>
      </p:sp>
      <p:sp>
        <p:nvSpPr>
          <p:cNvPr id="18" name="Shape 16"/>
          <p:cNvSpPr/>
          <p:nvPr/>
        </p:nvSpPr>
        <p:spPr>
          <a:xfrm>
            <a:off x="7428548" y="4809411"/>
            <a:ext cx="6408063" cy="2411254"/>
          </a:xfrm>
          <a:prstGeom prst="roundRect">
            <a:avLst>
              <a:gd name="adj" fmla="val 1411"/>
            </a:avLst>
          </a:prstGeom>
          <a:solidFill>
            <a:srgbClr val="464342"/>
          </a:solidFill>
          <a:ln w="30480">
            <a:solidFill>
              <a:srgbClr val="504D4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59027" y="4839891"/>
            <a:ext cx="6347103" cy="680442"/>
          </a:xfrm>
          <a:prstGeom prst="rect">
            <a:avLst/>
          </a:prstGeom>
          <a:solidFill>
            <a:srgbClr val="373433"/>
          </a:solidFill>
          <a:ln/>
        </p:spPr>
      </p:sp>
      <p:sp>
        <p:nvSpPr>
          <p:cNvPr id="20" name="Text 18"/>
          <p:cNvSpPr/>
          <p:nvPr/>
        </p:nvSpPr>
        <p:spPr>
          <a:xfrm>
            <a:off x="10462498" y="4967407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2650" dirty="0"/>
          </a:p>
        </p:txBody>
      </p:sp>
      <p:sp>
        <p:nvSpPr>
          <p:cNvPr id="21" name="Text 19"/>
          <p:cNvSpPr/>
          <p:nvPr/>
        </p:nvSpPr>
        <p:spPr>
          <a:xfrm>
            <a:off x="7685842" y="57471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Closing &amp; Signature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685842" y="6237565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End with a polite sign-off like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"Sincerely"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or </a:t>
            </a:r>
            <a:r>
              <a:rPr lang="en-US" sz="1750" i="1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"Best regards,"</a:t>
            </a:r>
            <a:r>
              <a:rPr lang="en-US" sz="17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followed by your name and class.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8036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58832304"/>
              </p:ext>
            </p:extLst>
          </p:nvPr>
        </p:nvGraphicFramePr>
        <p:xfrm>
          <a:off x="2438400" y="863600"/>
          <a:ext cx="97536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6886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39124726"/>
              </p:ext>
            </p:extLst>
          </p:nvPr>
        </p:nvGraphicFramePr>
        <p:xfrm>
          <a:off x="2438400" y="863600"/>
          <a:ext cx="9753600" cy="650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6061841" y="3287110"/>
            <a:ext cx="2506717" cy="1655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511159" y="3736428"/>
            <a:ext cx="156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411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7007"/>
            <a:ext cx="14630400" cy="67318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17018" y="2523805"/>
            <a:ext cx="4650828" cy="175432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an email to describe about your school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92717" y="220712"/>
            <a:ext cx="4824249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Whole Class Work</a:t>
            </a: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486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305442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5" name="Text 0"/>
          <p:cNvSpPr/>
          <p:nvPr/>
        </p:nvSpPr>
        <p:spPr>
          <a:xfrm>
            <a:off x="6858272" y="920810"/>
            <a:ext cx="7556421" cy="4502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smtClean="0">
                <a:latin typeface="Gelasio" panose="020B0604020202020204" charset="0"/>
                <a:cs typeface="Gelasio" panose="020B0604020202020204" charset="0"/>
              </a:rPr>
              <a:t>         </a:t>
            </a:r>
            <a:endParaRPr lang="en-US" sz="5400" dirty="0" smtClean="0">
              <a:solidFill>
                <a:srgbClr val="FFFF00"/>
              </a:solidFill>
              <a:latin typeface="Gelasio" panose="020B0604020202020204" charset="0"/>
              <a:cs typeface="Gelasio" panose="020B0604020202020204" charset="0"/>
            </a:endParaRPr>
          </a:p>
          <a:p>
            <a:pPr algn="l">
              <a:lnSpc>
                <a:spcPts val="5550"/>
              </a:lnSpc>
            </a:pPr>
            <a:r>
              <a:rPr lang="en-US" sz="2800" dirty="0" smtClean="0">
                <a:solidFill>
                  <a:srgbClr val="FFFF00"/>
                </a:solidFill>
                <a:latin typeface="Gelasio" panose="020B0604020202020204" charset="0"/>
                <a:cs typeface="Gelasio" panose="020B0604020202020204" charset="0"/>
              </a:rPr>
              <a:t>          </a:t>
            </a:r>
          </a:p>
          <a:p>
            <a:pPr algn="l">
              <a:lnSpc>
                <a:spcPts val="5550"/>
              </a:lnSpc>
            </a:pPr>
            <a:endParaRPr lang="en-US" sz="2800" dirty="0">
              <a:solidFill>
                <a:srgbClr val="FFFF00"/>
              </a:solidFill>
              <a:latin typeface="Gelasio" panose="020B0604020202020204" charset="0"/>
              <a:cs typeface="Gelasio" panose="020B0604020202020204" charset="0"/>
            </a:endParaRPr>
          </a:p>
          <a:p>
            <a:pPr algn="ctr">
              <a:lnSpc>
                <a:spcPts val="5550"/>
              </a:lnSpc>
            </a:pPr>
            <a:r>
              <a:rPr lang="en-US" sz="4400" dirty="0" smtClean="0">
                <a:solidFill>
                  <a:srgbClr val="FFFF00"/>
                </a:solidFill>
                <a:latin typeface="Gelasio" panose="020B0604020202020204" charset="0"/>
                <a:cs typeface="Gelasio" panose="020B0604020202020204" charset="0"/>
              </a:rPr>
              <a:t>Provide Teacher’s Support</a:t>
            </a:r>
          </a:p>
          <a:p>
            <a:pPr algn="ctr">
              <a:lnSpc>
                <a:spcPts val="5550"/>
              </a:lnSpc>
            </a:pPr>
            <a:r>
              <a:rPr lang="en-US" sz="4400" dirty="0" smtClean="0">
                <a:solidFill>
                  <a:srgbClr val="FFFF00"/>
                </a:solidFill>
                <a:latin typeface="Gelasio" panose="020B0604020202020204" charset="0"/>
                <a:cs typeface="Gelasio" panose="020B0604020202020204" charset="0"/>
              </a:rPr>
              <a:t>If students need </a:t>
            </a:r>
          </a:p>
          <a:p>
            <a:pPr marL="685800" indent="-685800" algn="l">
              <a:lnSpc>
                <a:spcPts val="5550"/>
              </a:lnSpc>
              <a:buFont typeface="Wingdings" panose="05000000000000000000" pitchFamily="2" charset="2"/>
              <a:buChar char="§"/>
            </a:pPr>
            <a:endParaRPr lang="en-US" sz="2800" dirty="0" smtClean="0">
              <a:solidFill>
                <a:srgbClr val="FFFF00"/>
              </a:solidFill>
              <a:latin typeface="Gelasio" panose="020B0604020202020204" charset="0"/>
              <a:cs typeface="Gelasio" panose="020B0604020202020204" charset="0"/>
            </a:endParaRPr>
          </a:p>
          <a:p>
            <a:pPr algn="l">
              <a:lnSpc>
                <a:spcPts val="5550"/>
              </a:lnSpc>
            </a:pPr>
            <a:endParaRPr lang="en-US" sz="2800" dirty="0">
              <a:solidFill>
                <a:srgbClr val="FFFF00"/>
              </a:solidFill>
              <a:latin typeface="Gelasio" panose="020B0604020202020204" charset="0"/>
              <a:cs typeface="Gelasio" panose="020B0604020202020204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794939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79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38443" y="247773"/>
            <a:ext cx="6753515" cy="92333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resentation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06" y="1734205"/>
            <a:ext cx="6653047" cy="64480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1" y="1776247"/>
            <a:ext cx="6842233" cy="64691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28874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27"/>
            <a:ext cx="4209393" cy="3924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7862"/>
            <a:ext cx="4209393" cy="3941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4343401" y="1388494"/>
            <a:ext cx="2695903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cross </a:t>
            </a:r>
            <a:r>
              <a:rPr lang="en-US" sz="2400" b="1" dirty="0" err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cheaking</a:t>
            </a:r>
            <a:endParaRPr lang="en-US" sz="24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109" y="4030339"/>
            <a:ext cx="4209393" cy="39244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110" y="237650"/>
            <a:ext cx="4209393" cy="3672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ctangle 13"/>
          <p:cNvSpPr/>
          <p:nvPr/>
        </p:nvSpPr>
        <p:spPr>
          <a:xfrm>
            <a:off x="11821511" y="7235801"/>
            <a:ext cx="2695903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cross </a:t>
            </a:r>
            <a:r>
              <a:rPr lang="en-US" sz="2400" b="1" dirty="0" err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cheaking</a:t>
            </a:r>
            <a:endParaRPr lang="en-US" sz="24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821511" y="1388494"/>
            <a:ext cx="2695903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cross </a:t>
            </a:r>
            <a:r>
              <a:rPr lang="en-US" sz="2400" b="1" dirty="0" err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cheaking</a:t>
            </a:r>
            <a:endParaRPr lang="en-US" sz="24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46029" y="7186851"/>
            <a:ext cx="2695903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cross </a:t>
            </a:r>
            <a:r>
              <a:rPr lang="en-US" sz="2400" b="1" dirty="0" err="1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cheaking</a:t>
            </a:r>
            <a:endParaRPr lang="en-US" sz="24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280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6066"/>
            <a:ext cx="14520041" cy="58293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69477" y="783803"/>
            <a:ext cx="1158605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Teacher’s support after cross checking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541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0884"/>
            <a:ext cx="14630400" cy="74097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80136" y="2281538"/>
            <a:ext cx="8623736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we have learnt today?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1123" y="153188"/>
            <a:ext cx="7141779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Summary of the session</a:t>
            </a:r>
            <a:r>
              <a:rPr lang="en-US" sz="5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698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84096" cy="8229600"/>
          </a:xfrm>
          <a:prstGeom prst="rect">
            <a:avLst/>
          </a:prstGeom>
        </p:spPr>
      </p:pic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717" y="2096814"/>
            <a:ext cx="5486400" cy="5029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918841" y="153188"/>
            <a:ext cx="418146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endParaRPr lang="en-US" sz="54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03476" y="3117115"/>
            <a:ext cx="3752197" cy="286232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an email to your friend describing him about your village.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0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819" y="1277008"/>
            <a:ext cx="7551683" cy="5202620"/>
          </a:xfrm>
          <a:prstGeom prst="roundRect">
            <a:avLst>
              <a:gd name="adj" fmla="val 16667"/>
            </a:avLst>
          </a:prstGeom>
          <a:ln w="38100"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4918841" y="153188"/>
            <a:ext cx="4181461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  <a:endParaRPr lang="en-US" sz="54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80136" y="6664367"/>
            <a:ext cx="8623736" cy="132343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an email to your 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friend </a:t>
            </a:r>
            <a:r>
              <a:rPr lang="en-US" sz="4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4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describing him about 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your country. 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145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05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</TotalTime>
  <Words>291</Words>
  <Application>Microsoft Office PowerPoint</Application>
  <PresentationFormat>Custom</PresentationFormat>
  <Paragraphs>62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Gelasio</vt:lpstr>
      <vt:lpstr>Calibri</vt:lpstr>
      <vt:lpstr>Times New Roman</vt:lpstr>
      <vt:lpstr>Calibri Light</vt:lpstr>
      <vt:lpstr>Wingdings</vt:lpstr>
      <vt:lpstr>Office Theme</vt:lpstr>
      <vt:lpstr>Metropolitan</vt:lpstr>
      <vt:lpstr>1_Office Theme</vt:lpstr>
      <vt:lpstr>1_Metropolitan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Xttem</cp:lastModifiedBy>
  <cp:revision>84</cp:revision>
  <dcterms:created xsi:type="dcterms:W3CDTF">2026-04-16T05:47:48Z</dcterms:created>
  <dcterms:modified xsi:type="dcterms:W3CDTF">2026-06-03T19:01:22Z</dcterms:modified>
</cp:coreProperties>
</file>