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86" r:id="rId2"/>
    <p:sldMasterId id="2147483698" r:id="rId3"/>
    <p:sldMasterId id="2147483712" r:id="rId4"/>
  </p:sldMasterIdLst>
  <p:notesMasterIdLst>
    <p:notesMasterId r:id="rId18"/>
  </p:notesMasterIdLst>
  <p:sldIdLst>
    <p:sldId id="279" r:id="rId5"/>
    <p:sldId id="267" r:id="rId6"/>
    <p:sldId id="269" r:id="rId7"/>
    <p:sldId id="270" r:id="rId8"/>
    <p:sldId id="268" r:id="rId9"/>
    <p:sldId id="281" r:id="rId10"/>
    <p:sldId id="282" r:id="rId11"/>
    <p:sldId id="283" r:id="rId12"/>
    <p:sldId id="285" r:id="rId13"/>
    <p:sldId id="274" r:id="rId14"/>
    <p:sldId id="286" r:id="rId15"/>
    <p:sldId id="284" r:id="rId16"/>
    <p:sldId id="287" r:id="rId17"/>
  </p:sldIdLst>
  <p:sldSz cx="14630400" cy="8229600"/>
  <p:notesSz cx="8229600" cy="146304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Calibri Light" pitchFamily="34" charset="0"/>
      <p:regular r:id="rId23"/>
      <p:italic r:id="rId24"/>
    </p:embeddedFont>
    <p:embeddedFont>
      <p:font typeface="Gelasio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-132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4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04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4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66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68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09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739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8641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0633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9903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305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6198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33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2976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7315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97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30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865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31881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9899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914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700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499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38330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811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4665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99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4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0339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66895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67231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21633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5442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88824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566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8770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56728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9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7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5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GNk0uaxbso&amp;t=672s" TargetMode="Externa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61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F15E79-8776-4803-B15A-C633D3F9F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8" y="-285700"/>
            <a:ext cx="13912427" cy="73693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AE3D5BB-ACCD-4234-9D0E-50D9AA3C719C}"/>
              </a:ext>
            </a:extLst>
          </p:cNvPr>
          <p:cNvSpPr txBox="1"/>
          <p:nvPr/>
        </p:nvSpPr>
        <p:spPr>
          <a:xfrm>
            <a:off x="1645739" y="840718"/>
            <a:ext cx="543297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GB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lowchart: Punched Tape 16">
            <a:extLst>
              <a:ext uri="{FF2B5EF4-FFF2-40B4-BE49-F238E27FC236}">
                <a16:creationId xmlns:a16="http://schemas.microsoft.com/office/drawing/2014/main" xmlns="" id="{C6681F1D-FC4A-4AAC-AF7F-FF7B77304452}"/>
              </a:ext>
            </a:extLst>
          </p:cNvPr>
          <p:cNvSpPr/>
          <p:nvPr/>
        </p:nvSpPr>
        <p:spPr>
          <a:xfrm>
            <a:off x="1529255" y="2222938"/>
            <a:ext cx="5580993" cy="3815255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SUBARNA SARKER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SADURIA GOVT. PRIMARY SCHOO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erson wearing glasses and a green and orange dress&#10;&#10;Description automatically generated">
            <a:extLst>
              <a:ext uri="{FF2B5EF4-FFF2-40B4-BE49-F238E27FC236}">
                <a16:creationId xmlns:a16="http://schemas.microsoft.com/office/drawing/2014/main" xmlns="" id="{D5356362-8362-103B-1A5C-FF167D004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72" y="772502"/>
            <a:ext cx="5628289" cy="4871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394187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3026" y="2905637"/>
            <a:ext cx="5218288" cy="92333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See a 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Video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7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793" y="2722957"/>
            <a:ext cx="14157483" cy="2800767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video?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you learn yesterday?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Who can say the parts of an Email?</a:t>
            </a:r>
          </a:p>
          <a:p>
            <a:pPr algn="just"/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62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84096" cy="822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82112" y="3623861"/>
            <a:ext cx="8088520" cy="19574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learn how to write an email 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86740" y="2171171"/>
            <a:ext cx="555152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Decleration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1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8936"/>
            <a:ext cx="115001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smtClean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Different parts </a:t>
            </a:r>
            <a:r>
              <a:rPr lang="en-US" sz="44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of an Email: What Goes Where?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71343"/>
            <a:ext cx="6407944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4270" y="2201823"/>
            <a:ext cx="6346984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5" name="Text 3"/>
          <p:cNvSpPr/>
          <p:nvPr/>
        </p:nvSpPr>
        <p:spPr>
          <a:xfrm>
            <a:off x="3827621" y="232933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1051084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Subject Line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1084" y="3599497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Clear and concise — tells the recipient exactly what your email is about before they open it.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8548" y="2171343"/>
            <a:ext cx="6408063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59027" y="2201823"/>
            <a:ext cx="6347103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10" name="Text 8"/>
          <p:cNvSpPr/>
          <p:nvPr/>
        </p:nvSpPr>
        <p:spPr>
          <a:xfrm>
            <a:off x="10462498" y="232933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7685842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Salutation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85842" y="3599497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polite greeting, such as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"Dear Mr./Ms. [Name],"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for formal emails or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"Hi [Friend],"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for casual ones.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93790" y="4809411"/>
            <a:ext cx="6407944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4270" y="4839891"/>
            <a:ext cx="6346984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15" name="Text 13"/>
          <p:cNvSpPr/>
          <p:nvPr/>
        </p:nvSpPr>
        <p:spPr>
          <a:xfrm>
            <a:off x="3827621" y="496740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4"/>
          <p:cNvSpPr/>
          <p:nvPr/>
        </p:nvSpPr>
        <p:spPr>
          <a:xfrm>
            <a:off x="1051084" y="5747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Body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51084" y="6237565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heart of your message — write clearly, stay on topic, and be respectful throughout.</a:t>
            </a:r>
            <a:endParaRPr lang="en-US" sz="1750" dirty="0"/>
          </a:p>
        </p:txBody>
      </p:sp>
      <p:sp>
        <p:nvSpPr>
          <p:cNvPr id="18" name="Shape 16"/>
          <p:cNvSpPr/>
          <p:nvPr/>
        </p:nvSpPr>
        <p:spPr>
          <a:xfrm>
            <a:off x="7428548" y="4809411"/>
            <a:ext cx="6408063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59027" y="4839891"/>
            <a:ext cx="6347103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20" name="Text 18"/>
          <p:cNvSpPr/>
          <p:nvPr/>
        </p:nvSpPr>
        <p:spPr>
          <a:xfrm>
            <a:off x="10462498" y="496740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650" dirty="0"/>
          </a:p>
        </p:txBody>
      </p:sp>
      <p:sp>
        <p:nvSpPr>
          <p:cNvPr id="21" name="Text 19"/>
          <p:cNvSpPr/>
          <p:nvPr/>
        </p:nvSpPr>
        <p:spPr>
          <a:xfrm>
            <a:off x="7685842" y="5747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Closing &amp; Signature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685842" y="6237565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End with a polite sign-off like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"Sincerely"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or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"Best regards,"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followed by your name and class.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8036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41379" y="1576549"/>
            <a:ext cx="6038193" cy="5155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2390539">
            <a:off x="9409717" y="5443042"/>
            <a:ext cx="799243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rot="7848845">
            <a:off x="4063486" y="5888976"/>
            <a:ext cx="865610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19636295">
            <a:off x="9545451" y="2248238"/>
            <a:ext cx="889234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2099935">
            <a:off x="3217651" y="2843877"/>
            <a:ext cx="883312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4964940">
            <a:off x="7205138" y="6676582"/>
            <a:ext cx="799471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16200000">
            <a:off x="6589986" y="819803"/>
            <a:ext cx="740982" cy="8355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03981" y="3653135"/>
            <a:ext cx="51395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Phohela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Baishak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26333" y="136099"/>
            <a:ext cx="2122267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first day of Bangla new year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202693" y="6106707"/>
            <a:ext cx="1369197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87466" y="7487924"/>
            <a:ext cx="1605909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halkhata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55379" y="2824839"/>
            <a:ext cx="1622461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Panta-ilish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83838" y="1779942"/>
            <a:ext cx="1456065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procession 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19983" y="6619578"/>
            <a:ext cx="1434259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Nagordola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92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5378" y="1798563"/>
            <a:ext cx="2122267" cy="70788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first day of Bangla new year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5379" y="6951036"/>
            <a:ext cx="2122267" cy="70788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procession 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5379" y="3004547"/>
            <a:ext cx="2122267" cy="40011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Panta-ilish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5376" y="4754219"/>
            <a:ext cx="2122267" cy="40011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alkhata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55375" y="3878543"/>
            <a:ext cx="2122267" cy="400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Nagordola</a:t>
            </a:r>
            <a:r>
              <a:rPr lang="en-US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55377" y="5773860"/>
            <a:ext cx="2122267" cy="400110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ela</a:t>
            </a:r>
            <a:r>
              <a:rPr lang="en-US" sz="2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777642" y="1939620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777646" y="3816280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803096" y="4706956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828545" y="5735634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828546" y="7091203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803097" y="2975805"/>
            <a:ext cx="762823" cy="515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565919" y="1836503"/>
            <a:ext cx="5533704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Pohela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Baishakh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 the first day of Bangla new year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91369" y="3030276"/>
            <a:ext cx="5508254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 sister likes to eat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panta-ilish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65920" y="3885054"/>
            <a:ext cx="5533703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Nagordola</a:t>
            </a:r>
            <a:r>
              <a:rPr 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looks wonderful</a:t>
            </a:r>
            <a:endParaRPr lang="en-US" sz="2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05328" y="4597884"/>
            <a:ext cx="5494295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Halkhata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 a wonderful tradition of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Phohela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Baishakh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91368" y="5776920"/>
            <a:ext cx="5508255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like to go to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19290" y="6889480"/>
            <a:ext cx="5480334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Phohela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Baishakh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join the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procession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68" y="3330018"/>
            <a:ext cx="4487333" cy="4702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" y="3217334"/>
            <a:ext cx="4600612" cy="4832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330019"/>
            <a:ext cx="4402667" cy="47024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186855" y="78818"/>
            <a:ext cx="4162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2333" y="1546758"/>
            <a:ext cx="4162097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a Circle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Describe a festival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945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7007"/>
            <a:ext cx="14630400" cy="67318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17018" y="2791827"/>
            <a:ext cx="4650828" cy="17543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to your friend describing any festival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8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27"/>
            <a:ext cx="4209393" cy="3924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7862"/>
            <a:ext cx="4209393" cy="3941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4519448" y="1396639"/>
            <a:ext cx="2648606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Eid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87502" y="5686886"/>
            <a:ext cx="2942898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Birthday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24138" y="1612083"/>
            <a:ext cx="2695903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Chrismars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61792" y="5907605"/>
            <a:ext cx="2963917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Puja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09" y="4030339"/>
            <a:ext cx="4209393" cy="3924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10" y="237650"/>
            <a:ext cx="4209393" cy="3672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6280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054"/>
            <a:ext cx="14630400" cy="74097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80136" y="2281538"/>
            <a:ext cx="8623736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to your friend describing any festival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18841" y="11294"/>
            <a:ext cx="418146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54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4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0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256</Words>
  <Application>Microsoft Office PowerPoint</Application>
  <PresentationFormat>Custom</PresentationFormat>
  <Paragraphs>53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Gelasio</vt:lpstr>
      <vt:lpstr>Office Theme</vt:lpstr>
      <vt:lpstr>Metropolitan</vt:lpstr>
      <vt:lpstr>1_Office Theme</vt:lpstr>
      <vt:lpstr>1_Metropolitan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Xttem</cp:lastModifiedBy>
  <cp:revision>68</cp:revision>
  <dcterms:created xsi:type="dcterms:W3CDTF">2026-04-16T05:47:48Z</dcterms:created>
  <dcterms:modified xsi:type="dcterms:W3CDTF">2026-06-03T18:47:42Z</dcterms:modified>
</cp:coreProperties>
</file>