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86" r:id="rId2"/>
    <p:sldMasterId id="2147483698" r:id="rId3"/>
    <p:sldMasterId id="2147483712" r:id="rId4"/>
  </p:sldMasterIdLst>
  <p:notesMasterIdLst>
    <p:notesMasterId r:id="rId24"/>
  </p:notesMasterIdLst>
  <p:sldIdLst>
    <p:sldId id="286" r:id="rId5"/>
    <p:sldId id="294" r:id="rId6"/>
    <p:sldId id="267" r:id="rId7"/>
    <p:sldId id="269" r:id="rId8"/>
    <p:sldId id="270" r:id="rId9"/>
    <p:sldId id="268" r:id="rId10"/>
    <p:sldId id="282" r:id="rId11"/>
    <p:sldId id="287" r:id="rId12"/>
    <p:sldId id="288" r:id="rId13"/>
    <p:sldId id="285" r:id="rId14"/>
    <p:sldId id="274" r:id="rId15"/>
    <p:sldId id="289" r:id="rId16"/>
    <p:sldId id="275" r:id="rId17"/>
    <p:sldId id="271" r:id="rId18"/>
    <p:sldId id="290" r:id="rId19"/>
    <p:sldId id="291" r:id="rId20"/>
    <p:sldId id="292" r:id="rId21"/>
    <p:sldId id="293" r:id="rId22"/>
    <p:sldId id="280" r:id="rId23"/>
  </p:sldIdLst>
  <p:sldSz cx="14630400" cy="8229600"/>
  <p:notesSz cx="8229600" cy="14630400"/>
  <p:embeddedFontLs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Calibri Light" pitchFamily="34" charset="0"/>
      <p:regular r:id="rId29"/>
      <p: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-132" y="-11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52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384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4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66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568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609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739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38641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20633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9903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03057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86198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33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729763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373158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97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30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865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31881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98990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914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8700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13499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38330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81170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4665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205" y="924560"/>
            <a:ext cx="12938760" cy="402336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10560" spc="-144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015" y="5048251"/>
            <a:ext cx="11073841" cy="1975104"/>
          </a:xfrm>
        </p:spPr>
        <p:txBody>
          <a:bodyPr>
            <a:normAutofit/>
          </a:bodyPr>
          <a:lstStyle>
            <a:lvl1pPr marL="0" indent="0" algn="l">
              <a:buNone/>
              <a:defRPr sz="3840">
                <a:solidFill>
                  <a:schemeClr val="bg1"/>
                </a:solidFill>
                <a:latin typeface="+mj-lt"/>
              </a:defRPr>
            </a:lvl1pPr>
            <a:lvl2pPr marL="548640" indent="0" algn="ctr">
              <a:buNone/>
              <a:defRPr sz="3360"/>
            </a:lvl2pPr>
            <a:lvl3pPr marL="1097280" indent="0" algn="ctr">
              <a:buNone/>
              <a:defRPr sz="2880"/>
            </a:lvl3pPr>
            <a:lvl4pPr marL="1645920" indent="0" algn="ctr">
              <a:buNone/>
              <a:defRPr sz="2400"/>
            </a:lvl4pPr>
            <a:lvl5pPr marL="2194560" indent="0" algn="ctr">
              <a:buNone/>
              <a:defRPr sz="2400"/>
            </a:lvl5pPr>
            <a:lvl6pPr marL="2743200" indent="0" algn="ctr">
              <a:buNone/>
              <a:defRPr sz="2400"/>
            </a:lvl6pPr>
            <a:lvl7pPr marL="3291840" indent="0" algn="ctr">
              <a:buNone/>
              <a:defRPr sz="2400"/>
            </a:lvl7pPr>
            <a:lvl8pPr marL="3840480" indent="0" algn="ctr">
              <a:buNone/>
              <a:defRPr sz="2400"/>
            </a:lvl8pPr>
            <a:lvl9pPr marL="438912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99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65B-2478-48C1-8BA0-30AA3D935AF6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737A-8F95-4460-83B0-A22551C35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14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4205" y="920903"/>
            <a:ext cx="12936931" cy="402701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056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015" y="5045051"/>
            <a:ext cx="11071555" cy="1975104"/>
          </a:xfrm>
        </p:spPr>
        <p:txBody>
          <a:bodyPr anchor="t">
            <a:normAutofit/>
          </a:bodyPr>
          <a:lstStyle>
            <a:lvl1pPr marL="0" indent="0">
              <a:buNone/>
              <a:defRPr sz="3840">
                <a:solidFill>
                  <a:schemeClr val="tx1"/>
                </a:solidFill>
                <a:latin typeface="+mj-lt"/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0339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1987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13596" y="2397761"/>
            <a:ext cx="5596128" cy="4520794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66895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7" y="2448560"/>
            <a:ext cx="5596128" cy="868080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1987" y="3303701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09130" y="2446122"/>
            <a:ext cx="5596128" cy="866851"/>
          </a:xfrm>
        </p:spPr>
        <p:txBody>
          <a:bodyPr anchor="ctr">
            <a:normAutofit/>
          </a:bodyPr>
          <a:lstStyle>
            <a:lvl1pPr marL="0" indent="0">
              <a:buNone/>
              <a:defRPr sz="264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09130" y="3301188"/>
            <a:ext cx="5596128" cy="3840480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667231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21633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05442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13685" y="650738"/>
            <a:ext cx="4059936" cy="2304288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8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315200" cy="548640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31178" y="3014176"/>
            <a:ext cx="4078224" cy="3752384"/>
          </a:xfrm>
        </p:spPr>
        <p:txBody>
          <a:bodyPr>
            <a:normAutofit/>
          </a:bodyPr>
          <a:lstStyle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88824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069" y="6502401"/>
            <a:ext cx="12936931" cy="735940"/>
          </a:xfrm>
        </p:spPr>
        <p:txBody>
          <a:bodyPr anchor="b">
            <a:normAutofit/>
          </a:bodyPr>
          <a:lstStyle>
            <a:lvl1pPr>
              <a:defRPr sz="384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4630400" cy="639714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960"/>
              </a:spcBef>
              <a:buNone/>
              <a:defRPr sz="38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7" y="7091682"/>
            <a:ext cx="11075213" cy="6400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80">
                <a:solidFill>
                  <a:srgbClr val="262626"/>
                </a:solidFill>
              </a:defRPr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6/4/2026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566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8770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92740" y="834390"/>
            <a:ext cx="3154680" cy="57607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830" y="857251"/>
            <a:ext cx="9281160" cy="648081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656728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46434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9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73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D219B-D072-40E8-B1CC-97C8FC044CA5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A6894-8D40-4565-9557-5255505C7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8669" y="599439"/>
            <a:ext cx="12927330" cy="1989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988" y="2414017"/>
            <a:ext cx="12904470" cy="4519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7694936"/>
            <a:ext cx="493776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7865636"/>
            <a:ext cx="603504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6711" y="7051695"/>
            <a:ext cx="3511296" cy="16764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36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5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sldNum="0" hdr="0" ftr="0" dt="0"/>
  <p:txStyles>
    <p:titleStyle>
      <a:lvl1pPr algn="l" defTabSz="1097280" rtl="0" eaLnBrk="1" latinLnBrk="0" hangingPunct="1">
        <a:lnSpc>
          <a:spcPct val="85000"/>
        </a:lnSpc>
        <a:spcBef>
          <a:spcPct val="0"/>
        </a:spcBef>
        <a:buNone/>
        <a:defRPr sz="6480" kern="1200" spc="-144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9728" indent="-109728" algn="l" defTabSz="1097280" rtl="0" eaLnBrk="1" latinLnBrk="0" hangingPunct="1">
        <a:lnSpc>
          <a:spcPct val="85000"/>
        </a:lnSpc>
        <a:spcBef>
          <a:spcPts val="156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16966" indent="-41148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8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58368" indent="-658368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87552" indent="-987552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316736" indent="-1316736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44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68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92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160000" indent="-274320" algn="l" defTabSz="1097280" rtl="0" eaLnBrk="1" latinLnBrk="0" hangingPunct="1">
        <a:lnSpc>
          <a:spcPct val="85000"/>
        </a:lnSpc>
        <a:spcBef>
          <a:spcPts val="720"/>
        </a:spcBef>
        <a:buFont typeface="Arial" pitchFamily="34" charset="0"/>
        <a:buChar char=" "/>
        <a:defRPr sz="216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zjay86tz_0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5.jpg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5.jpg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1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5360" y="91441"/>
            <a:ext cx="13289280" cy="11013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130622" tIns="65311" rIns="130622" bIns="65311">
            <a:spAutoFit/>
          </a:bodyPr>
          <a:lstStyle/>
          <a:p>
            <a:pPr algn="ctr"/>
            <a:r>
              <a:rPr lang="en-US" sz="63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Identity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0" y="1192835"/>
            <a:ext cx="6827520" cy="70367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609600" y="3335347"/>
            <a:ext cx="6583680" cy="3671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130622" tIns="65311" rIns="130622" bIns="65311">
            <a:spAutoFit/>
          </a:bodyPr>
          <a:lstStyle/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Unit- </a:t>
            </a:r>
            <a:r>
              <a:rPr lang="en-US" sz="4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endParaRPr lang="en-US" sz="4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Lesson-34</a:t>
            </a:r>
          </a:p>
          <a:p>
            <a:pPr algn="ctr"/>
            <a:endParaRPr lang="en-US" sz="4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05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9F15E79-8776-4803-B15A-C633D3F9F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58" y="-285700"/>
            <a:ext cx="13912427" cy="73693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EAE3D5BB-ACCD-4234-9D0E-50D9AA3C719C}"/>
              </a:ext>
            </a:extLst>
          </p:cNvPr>
          <p:cNvSpPr txBox="1"/>
          <p:nvPr/>
        </p:nvSpPr>
        <p:spPr>
          <a:xfrm>
            <a:off x="1645739" y="840718"/>
            <a:ext cx="5432977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GB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lowchart: Punched Tape 16">
            <a:extLst>
              <a:ext uri="{FF2B5EF4-FFF2-40B4-BE49-F238E27FC236}">
                <a16:creationId xmlns="" xmlns:a16="http://schemas.microsoft.com/office/drawing/2014/main" id="{C6681F1D-FC4A-4AAC-AF7F-FF7B77304452}"/>
              </a:ext>
            </a:extLst>
          </p:cNvPr>
          <p:cNvSpPr/>
          <p:nvPr/>
        </p:nvSpPr>
        <p:spPr>
          <a:xfrm>
            <a:off x="1529255" y="2222938"/>
            <a:ext cx="5580993" cy="3815255"/>
          </a:xfrm>
          <a:prstGeom prst="flowChartPunchedTap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SUBARNA SARKER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SADURIA GOVT. PRIMARY SCHOO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GB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erson wearing glasses and a green and orange dress&#10;&#10;Description automatically generated">
            <a:extLst>
              <a:ext uri="{FF2B5EF4-FFF2-40B4-BE49-F238E27FC236}">
                <a16:creationId xmlns="" xmlns:a16="http://schemas.microsoft.com/office/drawing/2014/main" id="{D5356362-8362-103B-1A5C-FF167D004D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372" y="772502"/>
            <a:ext cx="5628289" cy="4871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394187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94"/>
            <a:ext cx="14630400" cy="82027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52833" y="848246"/>
            <a:ext cx="5218288" cy="92333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See a Video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65928" y="2708415"/>
            <a:ext cx="3402107" cy="76944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Indonesia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7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793" y="2722957"/>
            <a:ext cx="14157483" cy="3477875"/>
          </a:xfrm>
          <a:prstGeom prst="rect">
            <a:avLst/>
          </a:prstGeom>
          <a:solidFill>
            <a:srgbClr val="00B0F0"/>
          </a:solidFill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 in 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video?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you learn yesterday?</a:t>
            </a:r>
          </a:p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Last class we read about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Intans</a:t>
            </a:r>
            <a:r>
              <a:rPr lang="en-US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email about his country to </a:t>
            </a:r>
            <a:r>
              <a:rPr lang="en-US" sz="4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Shahin</a:t>
            </a:r>
            <a:endParaRPr lang="en-US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462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84096" cy="822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82112" y="3623861"/>
            <a:ext cx="8088520" cy="19574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at the Activity 2.1</a:t>
            </a:r>
          </a:p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2.2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25483" y="2171171"/>
            <a:ext cx="34740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No-32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1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6" y="31530"/>
            <a:ext cx="14583104" cy="816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92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0" y="1450428"/>
            <a:ext cx="14393916" cy="663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44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4303" y="283754"/>
            <a:ext cx="11855669" cy="5509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from …....................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 is a popular beach in the world.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Indonesia is a big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counry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many……………..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Nasi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goring is a traditional…………of Indonesia.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Eid-ul-Fitr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independence day are big………… in  Indonesia.</a:t>
            </a:r>
            <a:endParaRPr lang="en-US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318" y="6703994"/>
            <a:ext cx="22669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Indonesia</a:t>
            </a:r>
            <a:endParaRPr lang="en-US" sz="40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59387" y="6698734"/>
            <a:ext cx="1789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Festival</a:t>
            </a:r>
            <a:endParaRPr lang="en-US" sz="40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31948" y="6748113"/>
            <a:ext cx="12411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Food</a:t>
            </a:r>
            <a:endParaRPr lang="en-US" sz="40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84490" y="6732347"/>
            <a:ext cx="9781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Bali</a:t>
            </a:r>
            <a:endParaRPr lang="en-US" sz="40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6244" y="6732347"/>
            <a:ext cx="14574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Island</a:t>
            </a:r>
            <a:endParaRPr lang="en-US" sz="4000" b="1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6494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668" y="3330018"/>
            <a:ext cx="4487333" cy="47024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55" y="3217334"/>
            <a:ext cx="4600612" cy="48326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330019"/>
            <a:ext cx="4402667" cy="47024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186855" y="78818"/>
            <a:ext cx="4162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Work</a:t>
            </a: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4699" y="1089545"/>
            <a:ext cx="5754414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 the gapes and write in your exercise book</a:t>
            </a:r>
          </a:p>
        </p:txBody>
      </p:sp>
    </p:spTree>
    <p:extLst>
      <p:ext uri="{BB962C8B-B14F-4D97-AF65-F5344CB8AC3E}">
        <p14:creationId xmlns:p14="http://schemas.microsoft.com/office/powerpoint/2010/main" val="3315945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01875" y="137422"/>
            <a:ext cx="602665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Presentation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75" y="1261213"/>
            <a:ext cx="5929477" cy="68634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07850" y="1261213"/>
            <a:ext cx="8212192" cy="68634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from      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Indonesia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popular beach in the world.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Indonesia is a big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counry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many  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Islands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Nasi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goring is a traditional 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Food 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Indonesia.</a:t>
            </a:r>
          </a:p>
          <a:p>
            <a:pPr marL="342900" indent="-342900">
              <a:buFont typeface="+mj-lt"/>
              <a:buAutoNum type="alphaLcParenR"/>
            </a:pPr>
            <a:r>
              <a:rPr lang="en-US" sz="4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Eid-ul-Fitr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independence day are big </a:t>
            </a:r>
            <a:r>
              <a:rPr lang="en-US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Festival</a:t>
            </a:r>
            <a:r>
              <a:rPr lang="en-US" sz="4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 Indonesia.</a:t>
            </a:r>
            <a:endParaRPr lang="en-US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486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484096" cy="822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82112" y="3623861"/>
            <a:ext cx="8088520" cy="195745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Look at the Activity </a:t>
            </a:r>
          </a:p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 2.2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25483" y="2171171"/>
            <a:ext cx="3474028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No-32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86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65" y="2695921"/>
            <a:ext cx="9538137" cy="520261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468410" y="521972"/>
            <a:ext cx="7662041" cy="132343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write the answer of the questions in your exercise book</a:t>
            </a:r>
          </a:p>
        </p:txBody>
      </p:sp>
    </p:spTree>
    <p:extLst>
      <p:ext uri="{BB962C8B-B14F-4D97-AF65-F5344CB8AC3E}">
        <p14:creationId xmlns:p14="http://schemas.microsoft.com/office/powerpoint/2010/main" val="66765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38443" y="247773"/>
            <a:ext cx="6753515" cy="92333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Pair Work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274" y="1749970"/>
            <a:ext cx="4650828" cy="64480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8" y="1760482"/>
            <a:ext cx="4776952" cy="646911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981903" y="1846298"/>
            <a:ext cx="466659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two main islands of Indonesia mentioned in the email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3431" y="6728383"/>
            <a:ext cx="4677104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 and Java are the two main islands mentioned in the email.</a:t>
            </a:r>
          </a:p>
        </p:txBody>
      </p:sp>
    </p:spTree>
    <p:extLst>
      <p:ext uri="{BB962C8B-B14F-4D97-AF65-F5344CB8AC3E}">
        <p14:creationId xmlns:p14="http://schemas.microsoft.com/office/powerpoint/2010/main" val="2625483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873" y="472966"/>
            <a:ext cx="4536364" cy="57228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02" y="2396359"/>
            <a:ext cx="4536510" cy="55770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94118" y="1357562"/>
            <a:ext cx="4666594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does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Shahin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do someday?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80873" y="6554933"/>
            <a:ext cx="4666594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hopes someday </a:t>
            </a:r>
            <a:r>
              <a:rPr lang="en-US" sz="24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Shain</a:t>
            </a:r>
            <a:r>
              <a:rPr lang="en-US" sz="2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visit his country and enjoy it’s beauty.</a:t>
            </a:r>
          </a:p>
        </p:txBody>
      </p:sp>
    </p:spTree>
    <p:extLst>
      <p:ext uri="{BB962C8B-B14F-4D97-AF65-F5344CB8AC3E}">
        <p14:creationId xmlns:p14="http://schemas.microsoft.com/office/powerpoint/2010/main" val="23479859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7" y="1062892"/>
            <a:ext cx="2455816" cy="23955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794" y="698865"/>
            <a:ext cx="2508070" cy="23487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2" y="3247861"/>
            <a:ext cx="2485535" cy="25864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971" y="3044079"/>
            <a:ext cx="2649148" cy="27902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008814" y="93356"/>
            <a:ext cx="6612772" cy="11079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9728" tIns="54864" rIns="109728" bIns="54864">
            <a:spAutoFit/>
          </a:bodyPr>
          <a:lstStyle/>
          <a:p>
            <a:pPr algn="ctr"/>
            <a:r>
              <a:rPr lang="en-US" sz="648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presentation</a:t>
            </a:r>
            <a:endParaRPr lang="en-US" sz="648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2" y="5974819"/>
            <a:ext cx="2680429" cy="21801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22463" y="1846298"/>
            <a:ext cx="46508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two main islands of Indonesia mentioned in the email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3934" y="1846867"/>
            <a:ext cx="4677104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 and Java are the two main islands mentioned in the email.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7394" y="6382880"/>
            <a:ext cx="4666594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does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Shahin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do someday?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3214" y="5862315"/>
            <a:ext cx="4530371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hopes someday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Shain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visit his country and enjoy it’s beauty.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3584" y="5568510"/>
            <a:ext cx="2485535" cy="25864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32" y="3400261"/>
            <a:ext cx="2485535" cy="25864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64372" y="4031267"/>
            <a:ext cx="46508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do people in Indonesia love going to the beach?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3938" y="3999715"/>
            <a:ext cx="465082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Indonesian people love to go to the beach because its weather usually warm and sunny.</a:t>
            </a:r>
          </a:p>
        </p:txBody>
      </p:sp>
    </p:spTree>
    <p:extLst>
      <p:ext uri="{BB962C8B-B14F-4D97-AF65-F5344CB8AC3E}">
        <p14:creationId xmlns:p14="http://schemas.microsoft.com/office/powerpoint/2010/main" val="3896545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7" y="1062892"/>
            <a:ext cx="2455816" cy="23955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794" y="698865"/>
            <a:ext cx="2508070" cy="23487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2" y="3247861"/>
            <a:ext cx="2485535" cy="25864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971" y="3044079"/>
            <a:ext cx="2649148" cy="27902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925614" y="110362"/>
            <a:ext cx="6448096" cy="12187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109728" tIns="54864" rIns="109728" bIns="54864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Lets play a game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“Ladder Chat”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32" y="5974819"/>
            <a:ext cx="2680429" cy="21801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22463" y="1846298"/>
            <a:ext cx="46508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two main islands of Indonesia mentioned in the email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03934" y="1846867"/>
            <a:ext cx="4677104" cy="8309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Bali and Java are the two main islands mentioned in the email.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7394" y="6382880"/>
            <a:ext cx="4666594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does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Shahin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do someday?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3214" y="5862315"/>
            <a:ext cx="4530371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Intan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hopes someday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Shain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will visit his country and enjoy it’s beauty.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3584" y="5568510"/>
            <a:ext cx="2485535" cy="25864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32" y="3400261"/>
            <a:ext cx="2485535" cy="258644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64372" y="4031267"/>
            <a:ext cx="4650828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do people in Indonesia love going to the beach?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03938" y="3999715"/>
            <a:ext cx="465082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Indonesian people love to go to the beach because its weather usually warm and sunny.</a:t>
            </a:r>
          </a:p>
        </p:txBody>
      </p:sp>
    </p:spTree>
    <p:extLst>
      <p:ext uri="{BB962C8B-B14F-4D97-AF65-F5344CB8AC3E}">
        <p14:creationId xmlns:p14="http://schemas.microsoft.com/office/powerpoint/2010/main" val="303265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1085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6855" y="1359071"/>
            <a:ext cx="4162097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 </a:t>
            </a:r>
            <a:endParaRPr lang="en-US" sz="5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14738" y="3906434"/>
            <a:ext cx="7429262" cy="212365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the answer of the questions of Activity 2.2 from your home. </a:t>
            </a:r>
            <a:endParaRPr lang="en-US" sz="4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56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060"/>
            <a:ext cx="14520040" cy="808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62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403</Words>
  <Application>Microsoft Office PowerPoint</Application>
  <PresentationFormat>Custom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Times New Roman</vt:lpstr>
      <vt:lpstr>Calibri Light</vt:lpstr>
      <vt:lpstr>Wingdings</vt:lpstr>
      <vt:lpstr>Office Theme</vt:lpstr>
      <vt:lpstr>Metropolitan</vt:lpstr>
      <vt:lpstr>1_Office Theme</vt:lpstr>
      <vt:lpstr>1_Metropolitan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Xttem</cp:lastModifiedBy>
  <cp:revision>87</cp:revision>
  <dcterms:created xsi:type="dcterms:W3CDTF">2026-04-16T05:47:48Z</dcterms:created>
  <dcterms:modified xsi:type="dcterms:W3CDTF">2026-06-03T19:03:38Z</dcterms:modified>
</cp:coreProperties>
</file>