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86" r:id="rId2"/>
    <p:sldMasterId id="2147483698" r:id="rId3"/>
  </p:sldMasterIdLst>
  <p:notesMasterIdLst>
    <p:notesMasterId r:id="rId23"/>
  </p:notesMasterIdLst>
  <p:sldIdLst>
    <p:sldId id="266" r:id="rId4"/>
    <p:sldId id="281" r:id="rId5"/>
    <p:sldId id="267" r:id="rId6"/>
    <p:sldId id="280" r:id="rId7"/>
    <p:sldId id="269" r:id="rId8"/>
    <p:sldId id="270" r:id="rId9"/>
    <p:sldId id="268" r:id="rId10"/>
    <p:sldId id="273" r:id="rId11"/>
    <p:sldId id="274" r:id="rId12"/>
    <p:sldId id="275" r:id="rId13"/>
    <p:sldId id="271" r:id="rId14"/>
    <p:sldId id="272" r:id="rId15"/>
    <p:sldId id="259" r:id="rId16"/>
    <p:sldId id="262" r:id="rId17"/>
    <p:sldId id="276" r:id="rId18"/>
    <p:sldId id="277" r:id="rId19"/>
    <p:sldId id="256" r:id="rId20"/>
    <p:sldId id="261" r:id="rId21"/>
    <p:sldId id="278" r:id="rId22"/>
  </p:sldIdLst>
  <p:sldSz cx="14630400" cy="8229600"/>
  <p:notesSz cx="8229600" cy="14630400"/>
  <p:embeddedFontLst>
    <p:embeddedFont>
      <p:font typeface="Calibri" pitchFamily="34" charset="0"/>
      <p:regular r:id="rId24"/>
      <p:bold r:id="rId25"/>
      <p:italic r:id="rId26"/>
      <p:boldItalic r:id="rId27"/>
    </p:embeddedFont>
    <p:embeddedFont>
      <p:font typeface="Gelasio" charset="0"/>
      <p:regular r:id="rId28"/>
    </p:embeddedFont>
    <p:embeddedFont>
      <p:font typeface="Calibri Light" pitchFamily="34"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1" d="100"/>
          <a:sy n="71" d="100"/>
        </p:scale>
        <p:origin x="-132" y="-114"/>
      </p:cViewPr>
      <p:guideLst>
        <p:guide orient="horz" pos="2592"/>
        <p:guide pos="460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849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2101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smtClean="0"/>
              <a:t>Click to edit Master title style</a:t>
            </a:r>
            <a:endParaRPr lang="en-US"/>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0F865B-2478-48C1-8BA0-30AA3D935AF6}"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C737A-8F95-4460-83B0-A22551C35525}" type="slidenum">
              <a:rPr lang="en-US" smtClean="0"/>
              <a:t>‹#›</a:t>
            </a:fld>
            <a:endParaRPr lang="en-US"/>
          </a:p>
        </p:txBody>
      </p:sp>
    </p:spTree>
    <p:extLst>
      <p:ext uri="{BB962C8B-B14F-4D97-AF65-F5344CB8AC3E}">
        <p14:creationId xmlns:p14="http://schemas.microsoft.com/office/powerpoint/2010/main" val="3102974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F865B-2478-48C1-8BA0-30AA3D935AF6}"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C737A-8F95-4460-83B0-A22551C35525}" type="slidenum">
              <a:rPr lang="en-US" smtClean="0"/>
              <a:t>‹#›</a:t>
            </a:fld>
            <a:endParaRPr lang="en-US"/>
          </a:p>
        </p:txBody>
      </p:sp>
    </p:spTree>
    <p:extLst>
      <p:ext uri="{BB962C8B-B14F-4D97-AF65-F5344CB8AC3E}">
        <p14:creationId xmlns:p14="http://schemas.microsoft.com/office/powerpoint/2010/main" val="924866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9158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724205" y="924560"/>
            <a:ext cx="12938760" cy="4023360"/>
          </a:xfrm>
        </p:spPr>
        <p:txBody>
          <a:bodyPr anchor="b">
            <a:noAutofit/>
          </a:bodyPr>
          <a:lstStyle>
            <a:lvl1pPr algn="l">
              <a:lnSpc>
                <a:spcPct val="80000"/>
              </a:lnSpc>
              <a:defRPr sz="10560" spc="-144"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01015" y="5048251"/>
            <a:ext cx="11073841" cy="1975104"/>
          </a:xfrm>
        </p:spPr>
        <p:txBody>
          <a:bodyPr>
            <a:normAutofit/>
          </a:bodyPr>
          <a:lstStyle>
            <a:lvl1pPr marL="0" indent="0" algn="l">
              <a:buNone/>
              <a:defRPr sz="3840">
                <a:solidFill>
                  <a:schemeClr val="bg1"/>
                </a:solidFill>
                <a:latin typeface="+mj-lt"/>
              </a:defRPr>
            </a:lvl1pPr>
            <a:lvl2pPr marL="548640" indent="0" algn="ctr">
              <a:buNone/>
              <a:defRPr sz="336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8B0F865B-2478-48C1-8BA0-30AA3D935AF6}" type="datetimeFigureOut">
              <a:rPr lang="en-US" smtClean="0"/>
              <a:t>7/1/2026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B8FC737A-8F95-4460-83B0-A22551C35525}" type="slidenum">
              <a:rPr lang="en-US" smtClean="0"/>
              <a:t>‹#›</a:t>
            </a:fld>
            <a:endParaRPr lang="en-US"/>
          </a:p>
        </p:txBody>
      </p:sp>
    </p:spTree>
    <p:extLst>
      <p:ext uri="{BB962C8B-B14F-4D97-AF65-F5344CB8AC3E}">
        <p14:creationId xmlns:p14="http://schemas.microsoft.com/office/powerpoint/2010/main" val="114856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0F865B-2478-48C1-8BA0-30AA3D935AF6}"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C737A-8F95-4460-83B0-A22551C35525}" type="slidenum">
              <a:rPr lang="en-US" smtClean="0"/>
              <a:t>‹#›</a:t>
            </a:fld>
            <a:endParaRPr lang="en-US"/>
          </a:p>
        </p:txBody>
      </p:sp>
    </p:spTree>
    <p:extLst>
      <p:ext uri="{BB962C8B-B14F-4D97-AF65-F5344CB8AC3E}">
        <p14:creationId xmlns:p14="http://schemas.microsoft.com/office/powerpoint/2010/main" val="3152609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4205" y="920903"/>
            <a:ext cx="12936931" cy="4027018"/>
          </a:xfrm>
        </p:spPr>
        <p:txBody>
          <a:bodyPr anchor="b">
            <a:normAutofit/>
          </a:bodyPr>
          <a:lstStyle>
            <a:lvl1pPr>
              <a:lnSpc>
                <a:spcPct val="80000"/>
              </a:lnSpc>
              <a:defRPr sz="1056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01015" y="5045051"/>
            <a:ext cx="11071555" cy="1975104"/>
          </a:xfrm>
        </p:spPr>
        <p:txBody>
          <a:bodyPr anchor="t">
            <a:normAutofit/>
          </a:bodyPr>
          <a:lstStyle>
            <a:lvl1pPr marL="0" indent="0">
              <a:buNone/>
              <a:defRPr sz="3840">
                <a:solidFill>
                  <a:schemeClr val="tx1"/>
                </a:solidFill>
                <a:latin typeface="+mj-lt"/>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485739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1987" y="2397761"/>
            <a:ext cx="5596128" cy="4520794"/>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213596" y="2397761"/>
            <a:ext cx="5596128" cy="4520794"/>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7/1/2026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2038641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11987" y="2448560"/>
            <a:ext cx="5596128" cy="868080"/>
          </a:xfrm>
        </p:spPr>
        <p:txBody>
          <a:bodyPr anchor="ctr">
            <a:normAutofit/>
          </a:bodyPr>
          <a:lstStyle>
            <a:lvl1pPr marL="0" indent="0">
              <a:buNone/>
              <a:defRPr sz="2640" b="0" cap="all" baseline="0">
                <a:solidFill>
                  <a:schemeClr val="tx1">
                    <a:lumMod val="85000"/>
                    <a:lumOff val="15000"/>
                  </a:schemeClr>
                </a:solidFill>
                <a:latin typeface="+mj-lt"/>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Edit Master text styles</a:t>
            </a:r>
          </a:p>
        </p:txBody>
      </p:sp>
      <p:sp>
        <p:nvSpPr>
          <p:cNvPr id="4" name="Content Placeholder 3"/>
          <p:cNvSpPr>
            <a:spLocks noGrp="1"/>
          </p:cNvSpPr>
          <p:nvPr>
            <p:ph sz="half" idx="2"/>
          </p:nvPr>
        </p:nvSpPr>
        <p:spPr>
          <a:xfrm>
            <a:off x="811987" y="3303701"/>
            <a:ext cx="5596128" cy="3840480"/>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209130" y="2446122"/>
            <a:ext cx="5596128" cy="866851"/>
          </a:xfrm>
        </p:spPr>
        <p:txBody>
          <a:bodyPr anchor="ctr">
            <a:normAutofit/>
          </a:bodyPr>
          <a:lstStyle>
            <a:lvl1pPr marL="0" indent="0">
              <a:buNone/>
              <a:defRPr sz="2640" b="0" cap="all" baseline="0">
                <a:solidFill>
                  <a:schemeClr val="tx1">
                    <a:lumMod val="85000"/>
                    <a:lumOff val="15000"/>
                  </a:schemeClr>
                </a:solidFill>
                <a:latin typeface="+mj-lt"/>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Edit Master text styles</a:t>
            </a:r>
          </a:p>
        </p:txBody>
      </p:sp>
      <p:sp>
        <p:nvSpPr>
          <p:cNvPr id="6" name="Content Placeholder 5"/>
          <p:cNvSpPr>
            <a:spLocks noGrp="1"/>
          </p:cNvSpPr>
          <p:nvPr>
            <p:ph sz="quarter" idx="4"/>
          </p:nvPr>
        </p:nvSpPr>
        <p:spPr>
          <a:xfrm>
            <a:off x="7209130" y="3301188"/>
            <a:ext cx="5596128" cy="3840480"/>
          </a:xfrm>
        </p:spPr>
        <p:txBody>
          <a:bodyPr/>
          <a:lstStyle>
            <a:lvl1pPr>
              <a:defRPr sz="2880"/>
            </a:lvl1pPr>
            <a:lvl2pPr>
              <a:defRPr sz="2400"/>
            </a:lvl2pPr>
            <a:lvl3pPr>
              <a:defRPr sz="2160"/>
            </a:lvl3pPr>
            <a:lvl4pPr>
              <a:defRPr sz="1920"/>
            </a:lvl4pPr>
            <a:lvl5pPr>
              <a:defRPr sz="1920"/>
            </a:lvl5pPr>
            <a:lvl6pPr>
              <a:defRPr sz="1920"/>
            </a:lvl6pPr>
            <a:lvl7pPr>
              <a:defRPr sz="1920"/>
            </a:lvl7pPr>
            <a:lvl8pPr>
              <a:defRPr sz="1920"/>
            </a:lvl8pPr>
            <a:lvl9pPr>
              <a:defRPr sz="19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7/1/2026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5620633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3D7E00A-486F-4252-8B1D-E32645521F49}" type="datetimeFigureOut">
              <a:rPr lang="en-US" smtClean="0"/>
              <a:t>7/1/2026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2079903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7/1/2026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1603057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9144000" y="0"/>
            <a:ext cx="5486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9913685" y="650738"/>
            <a:ext cx="4059936" cy="2304288"/>
          </a:xfrm>
        </p:spPr>
        <p:txBody>
          <a:bodyPr anchor="b">
            <a:noAutofit/>
          </a:bodyPr>
          <a:lstStyle>
            <a:lvl1pPr>
              <a:lnSpc>
                <a:spcPct val="85000"/>
              </a:lnSpc>
              <a:defRPr sz="48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914400" y="914400"/>
            <a:ext cx="7315200" cy="548640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931178" y="3014176"/>
            <a:ext cx="4078224" cy="3752384"/>
          </a:xfrm>
        </p:spPr>
        <p:txBody>
          <a:bodyPr>
            <a:normAutofit/>
          </a:bodyPr>
          <a:lstStyle>
            <a:lvl1pPr marL="0" marR="0" indent="0" algn="l" defTabSz="1097280" rtl="0" eaLnBrk="1" fontAlgn="auto" latinLnBrk="0" hangingPunct="1">
              <a:lnSpc>
                <a:spcPct val="100000"/>
              </a:lnSpc>
              <a:spcBef>
                <a:spcPts val="1440"/>
              </a:spcBef>
              <a:spcAft>
                <a:spcPts val="0"/>
              </a:spcAft>
              <a:buClrTx/>
              <a:buSzTx/>
              <a:buFontTx/>
              <a:buNone/>
              <a:tabLst/>
              <a:defRPr sz="2160">
                <a:solidFill>
                  <a:srgbClr val="262626"/>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marL="0" marR="0" lvl="0" indent="0" algn="l" defTabSz="1097280" rtl="0" eaLnBrk="1" fontAlgn="auto" latinLnBrk="0" hangingPunct="1">
              <a:lnSpc>
                <a:spcPct val="100000"/>
              </a:lnSpc>
              <a:spcBef>
                <a:spcPts val="1680"/>
              </a:spcBef>
              <a:spcAft>
                <a:spcPts val="0"/>
              </a:spcAft>
              <a:buClrTx/>
              <a:buSzTx/>
              <a:buFontTx/>
              <a:buNone/>
              <a:tabLst/>
              <a:defRPr/>
            </a:pPr>
            <a:r>
              <a:rPr lang="en-US" smtClean="0"/>
              <a:t>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7/1/2026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09861985"/>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9069" y="6502401"/>
            <a:ext cx="12936931" cy="735940"/>
          </a:xfrm>
        </p:spPr>
        <p:txBody>
          <a:bodyPr anchor="b">
            <a:normAutofit/>
          </a:bodyPr>
          <a:lstStyle>
            <a:lvl1pPr>
              <a:defRPr sz="384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4630400" cy="6397142"/>
          </a:xfrm>
          <a:solidFill>
            <a:schemeClr val="accent1">
              <a:lumMod val="40000"/>
              <a:lumOff val="60000"/>
            </a:schemeClr>
          </a:solidFill>
        </p:spPr>
        <p:txBody>
          <a:bodyPr anchor="t"/>
          <a:lstStyle>
            <a:lvl1pPr marL="0" indent="0" algn="ctr">
              <a:spcBef>
                <a:spcPts val="960"/>
              </a:spcBef>
              <a:buNone/>
              <a:defRPr sz="3840">
                <a:solidFill>
                  <a:schemeClr val="tx1">
                    <a:lumMod val="75000"/>
                    <a:lumOff val="25000"/>
                  </a:schemeClr>
                </a:solidFill>
              </a:defRPr>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smtClean="0"/>
              <a:t>Click icon to add picture</a:t>
            </a:r>
            <a:endParaRPr lang="en-US" dirty="0"/>
          </a:p>
        </p:txBody>
      </p:sp>
      <p:sp>
        <p:nvSpPr>
          <p:cNvPr id="4" name="Text Placeholder 3"/>
          <p:cNvSpPr>
            <a:spLocks noGrp="1"/>
          </p:cNvSpPr>
          <p:nvPr>
            <p:ph type="body" sz="half" idx="2"/>
          </p:nvPr>
        </p:nvSpPr>
        <p:spPr>
          <a:xfrm>
            <a:off x="811987" y="7091682"/>
            <a:ext cx="11075213" cy="640080"/>
          </a:xfrm>
        </p:spPr>
        <p:txBody>
          <a:bodyPr>
            <a:normAutofit/>
          </a:bodyPr>
          <a:lstStyle>
            <a:lvl1pPr marL="0" indent="0">
              <a:lnSpc>
                <a:spcPct val="90000"/>
              </a:lnSpc>
              <a:buNone/>
              <a:defRPr sz="1680">
                <a:solidFill>
                  <a:srgbClr val="262626"/>
                </a:solidFill>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smtClean="0"/>
              <a:pPr/>
              <a:t>7/1/2026</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66733710"/>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225729763"/>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92740" y="834390"/>
            <a:ext cx="3154680" cy="576072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25830" y="857251"/>
            <a:ext cx="9281160" cy="648081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7/1/2026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4437315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346836"/>
            <a:ext cx="10972800" cy="2865120"/>
          </a:xfrm>
        </p:spPr>
        <p:txBody>
          <a:bodyPr anchor="b"/>
          <a:lstStyle>
            <a:lvl1pPr algn="ctr">
              <a:defRPr sz="7200"/>
            </a:lvl1pPr>
          </a:lstStyle>
          <a:p>
            <a:r>
              <a:rPr lang="en-US" smtClean="0"/>
              <a:t>Click to edit Master title style</a:t>
            </a:r>
            <a:endParaRPr lang="en-US"/>
          </a:p>
        </p:txBody>
      </p:sp>
      <p:sp>
        <p:nvSpPr>
          <p:cNvPr id="3" name="Subtitle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0F865B-2478-48C1-8BA0-30AA3D935AF6}"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C737A-8F95-4460-83B0-A22551C35525}" type="slidenum">
              <a:rPr lang="en-US" smtClean="0"/>
              <a:t>‹#›</a:t>
            </a:fld>
            <a:endParaRPr lang="en-US"/>
          </a:p>
        </p:txBody>
      </p:sp>
    </p:spTree>
    <p:extLst>
      <p:ext uri="{BB962C8B-B14F-4D97-AF65-F5344CB8AC3E}">
        <p14:creationId xmlns:p14="http://schemas.microsoft.com/office/powerpoint/2010/main" val="2488997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0F865B-2478-48C1-8BA0-30AA3D935AF6}"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C737A-8F95-4460-83B0-A22551C35525}" type="slidenum">
              <a:rPr lang="en-US" smtClean="0"/>
              <a:t>‹#›</a:t>
            </a:fld>
            <a:endParaRPr lang="en-US"/>
          </a:p>
        </p:txBody>
      </p:sp>
    </p:spTree>
    <p:extLst>
      <p:ext uri="{BB962C8B-B14F-4D97-AF65-F5344CB8AC3E}">
        <p14:creationId xmlns:p14="http://schemas.microsoft.com/office/powerpoint/2010/main" val="84513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98220" y="2051686"/>
            <a:ext cx="12618720" cy="3423284"/>
          </a:xfrm>
        </p:spPr>
        <p:txBody>
          <a:bodyPr anchor="b"/>
          <a:lstStyle>
            <a:lvl1pPr>
              <a:defRPr sz="7200"/>
            </a:lvl1pPr>
          </a:lstStyle>
          <a:p>
            <a:r>
              <a:rPr lang="en-US" smtClean="0"/>
              <a:t>Click to edit Master title style</a:t>
            </a:r>
            <a:endParaRPr lang="en-US"/>
          </a:p>
        </p:txBody>
      </p:sp>
      <p:sp>
        <p:nvSpPr>
          <p:cNvPr id="3" name="Text Placeholder 2"/>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35D219B-D072-40E8-B1CC-97C8FC044CA5}"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3842318655"/>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05840" y="2190750"/>
            <a:ext cx="6217920" cy="52216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06640" y="2190750"/>
            <a:ext cx="6217920" cy="52216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5D219B-D072-40E8-B1CC-97C8FC044CA5}" type="datetimeFigureOut">
              <a:rPr lang="en-US" smtClean="0"/>
              <a:t>7/1/2026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94183188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07746" y="438150"/>
            <a:ext cx="12618720" cy="1590676"/>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Edit Master text styles</a:t>
            </a:r>
          </a:p>
        </p:txBody>
      </p:sp>
      <p:sp>
        <p:nvSpPr>
          <p:cNvPr id="4" name="Content Placeholder 3"/>
          <p:cNvSpPr>
            <a:spLocks noGrp="1"/>
          </p:cNvSpPr>
          <p:nvPr>
            <p:ph sz="half" idx="2"/>
          </p:nvPr>
        </p:nvSpPr>
        <p:spPr>
          <a:xfrm>
            <a:off x="1007746" y="3006090"/>
            <a:ext cx="6189344" cy="44215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Edit Master text styles</a:t>
            </a:r>
          </a:p>
        </p:txBody>
      </p:sp>
      <p:sp>
        <p:nvSpPr>
          <p:cNvPr id="6" name="Content Placeholder 5"/>
          <p:cNvSpPr>
            <a:spLocks noGrp="1"/>
          </p:cNvSpPr>
          <p:nvPr>
            <p:ph sz="quarter" idx="4"/>
          </p:nvPr>
        </p:nvSpPr>
        <p:spPr>
          <a:xfrm>
            <a:off x="7406640" y="3006090"/>
            <a:ext cx="6219826" cy="442150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5D219B-D072-40E8-B1CC-97C8FC044CA5}" type="datetimeFigureOut">
              <a:rPr lang="en-US" smtClean="0"/>
              <a:t>7/1/2026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3806298990"/>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5D219B-D072-40E8-B1CC-97C8FC044CA5}" type="datetimeFigureOut">
              <a:rPr lang="en-US" smtClean="0"/>
              <a:t>7/1/2026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94539914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5D219B-D072-40E8-B1CC-97C8FC044CA5}" type="datetimeFigureOut">
              <a:rPr lang="en-US" smtClean="0"/>
              <a:t>7/1/2026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66798700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smtClean="0"/>
              <a:t>Click to edit Master title style</a:t>
            </a:r>
            <a:endParaRPr lang="en-US"/>
          </a:p>
        </p:txBody>
      </p:sp>
      <p:sp>
        <p:nvSpPr>
          <p:cNvPr id="3" name="Content Placeholder 2"/>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Edit Master text styles</a:t>
            </a:r>
          </a:p>
        </p:txBody>
      </p:sp>
      <p:sp>
        <p:nvSpPr>
          <p:cNvPr id="5" name="Date Placeholder 4"/>
          <p:cNvSpPr>
            <a:spLocks noGrp="1"/>
          </p:cNvSpPr>
          <p:nvPr>
            <p:ph type="dt" sz="half" idx="10"/>
          </p:nvPr>
        </p:nvSpPr>
        <p:spPr/>
        <p:txBody>
          <a:bodyPr/>
          <a:lstStyle/>
          <a:p>
            <a:fld id="{735D219B-D072-40E8-B1CC-97C8FC044CA5}" type="datetimeFigureOut">
              <a:rPr lang="en-US" smtClean="0"/>
              <a:t>7/1/2026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384413499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7746" y="548640"/>
            <a:ext cx="4718684" cy="1920240"/>
          </a:xfrm>
        </p:spPr>
        <p:txBody>
          <a:bodyPr anchor="b"/>
          <a:lstStyle>
            <a:lvl1pPr>
              <a:defRPr sz="3840"/>
            </a:lvl1pPr>
          </a:lstStyle>
          <a:p>
            <a:r>
              <a:rPr lang="en-US" smtClean="0"/>
              <a:t>Click to edit Master title style</a:t>
            </a:r>
            <a:endParaRPr lang="en-US"/>
          </a:p>
        </p:txBody>
      </p:sp>
      <p:sp>
        <p:nvSpPr>
          <p:cNvPr id="3" name="Picture Placeholder 2"/>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smtClean="0"/>
              <a:t>Edit Master text styles</a:t>
            </a:r>
          </a:p>
        </p:txBody>
      </p:sp>
      <p:sp>
        <p:nvSpPr>
          <p:cNvPr id="5" name="Date Placeholder 4"/>
          <p:cNvSpPr>
            <a:spLocks noGrp="1"/>
          </p:cNvSpPr>
          <p:nvPr>
            <p:ph type="dt" sz="half" idx="10"/>
          </p:nvPr>
        </p:nvSpPr>
        <p:spPr/>
        <p:txBody>
          <a:bodyPr/>
          <a:lstStyle/>
          <a:p>
            <a:fld id="{735D219B-D072-40E8-B1CC-97C8FC044CA5}" type="datetimeFigureOut">
              <a:rPr lang="en-US" smtClean="0"/>
              <a:t>7/1/2026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252963833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5D219B-D072-40E8-B1CC-97C8FC044CA5}"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153368117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469880" y="438150"/>
            <a:ext cx="3154680" cy="697420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5840" y="438150"/>
            <a:ext cx="9281160" cy="697420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5D219B-D072-40E8-B1CC-97C8FC044CA5}" type="datetimeFigureOut">
              <a:rPr lang="en-US" smtClean="0"/>
              <a:t>7/1/2026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7A6894-8D40-4565-9557-5255505C790D}" type="slidenum">
              <a:rPr lang="en-US" smtClean="0"/>
              <a:t>‹#›</a:t>
            </a:fld>
            <a:endParaRPr lang="en-US"/>
          </a:p>
        </p:txBody>
      </p:sp>
    </p:spTree>
    <p:extLst>
      <p:ext uri="{BB962C8B-B14F-4D97-AF65-F5344CB8AC3E}">
        <p14:creationId xmlns:p14="http://schemas.microsoft.com/office/powerpoint/2010/main" val="1177346655"/>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302D2C"/>
          </a:solidFill>
          <a:ln/>
        </p:spPr>
      </p:sp>
      <p:sp>
        <p:nvSpPr>
          <p:cNvPr id="3" name="Shape 1"/>
          <p:cNvSpPr/>
          <p:nvPr/>
        </p:nvSpPr>
        <p:spPr>
          <a:xfrm>
            <a:off x="0" y="0"/>
            <a:ext cx="14630400" cy="8229600"/>
          </a:xfrm>
          <a:prstGeom prst="rect">
            <a:avLst/>
          </a:prstGeom>
          <a:solidFill>
            <a:srgbClr val="464342"/>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extLst>
      <p:ext uri="{BB962C8B-B14F-4D97-AF65-F5344CB8AC3E}">
        <p14:creationId xmlns:p14="http://schemas.microsoft.com/office/powerpoint/2010/main" val="20867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711"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8669" y="599439"/>
            <a:ext cx="12927330" cy="19898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11988" y="2414017"/>
            <a:ext cx="12904470" cy="4519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0" y="7694936"/>
            <a:ext cx="4937760" cy="274320"/>
          </a:xfrm>
          <a:prstGeom prst="rect">
            <a:avLst/>
          </a:prstGeom>
        </p:spPr>
        <p:txBody>
          <a:bodyPr vert="horz" lIns="91440" tIns="45720" rIns="91440" bIns="45720" rtlCol="0" anchor="ctr"/>
          <a:lstStyle>
            <a:lvl1pPr algn="l">
              <a:defRPr sz="1140">
                <a:solidFill>
                  <a:schemeClr val="tx1">
                    <a:alpha val="80000"/>
                  </a:schemeClr>
                </a:solidFill>
              </a:defRPr>
            </a:lvl1pPr>
          </a:lstStyle>
          <a:p>
            <a:fld id="{5586B75A-687E-405C-8A0B-8D00578BA2C3}" type="datetimeFigureOut">
              <a:rPr lang="en-US" dirty="0"/>
              <a:pPr/>
              <a:t>7/1/2026</a:t>
            </a:fld>
            <a:endParaRPr lang="en-US" dirty="0"/>
          </a:p>
        </p:txBody>
      </p:sp>
      <p:sp>
        <p:nvSpPr>
          <p:cNvPr id="5" name="Footer Placeholder 4"/>
          <p:cNvSpPr>
            <a:spLocks noGrp="1"/>
          </p:cNvSpPr>
          <p:nvPr>
            <p:ph type="ftr" sz="quarter" idx="3"/>
          </p:nvPr>
        </p:nvSpPr>
        <p:spPr>
          <a:xfrm>
            <a:off x="822960" y="7865636"/>
            <a:ext cx="6035040" cy="274320"/>
          </a:xfrm>
          <a:prstGeom prst="rect">
            <a:avLst/>
          </a:prstGeom>
        </p:spPr>
        <p:txBody>
          <a:bodyPr vert="horz" lIns="91440" tIns="45720" rIns="91440" bIns="45720" rtlCol="0" anchor="ctr"/>
          <a:lstStyle>
            <a:lvl1pPr algn="l">
              <a:defRPr sz="114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10516711" y="7051695"/>
            <a:ext cx="3511296" cy="1676447"/>
          </a:xfrm>
          <a:prstGeom prst="rect">
            <a:avLst/>
          </a:prstGeom>
        </p:spPr>
        <p:txBody>
          <a:bodyPr vert="horz" lIns="91440" tIns="45720" rIns="91440" bIns="45720" rtlCol="0" anchor="b"/>
          <a:lstStyle>
            <a:lvl1pPr algn="r">
              <a:defRPr sz="12360" b="0">
                <a:ln>
                  <a:noFill/>
                </a:ln>
                <a:solidFill>
                  <a:schemeClr val="accent1">
                    <a:alpha val="25000"/>
                  </a:schemeClr>
                </a:solidFill>
                <a:latin typeface="+mj-lt"/>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404427338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dt="0"/>
  <p:txStyles>
    <p:titleStyle>
      <a:lvl1pPr algn="l" defTabSz="1097280" rtl="0" eaLnBrk="1" latinLnBrk="0" hangingPunct="1">
        <a:lnSpc>
          <a:spcPct val="85000"/>
        </a:lnSpc>
        <a:spcBef>
          <a:spcPct val="0"/>
        </a:spcBef>
        <a:buNone/>
        <a:defRPr sz="6480" kern="1200" spc="-144" baseline="0">
          <a:solidFill>
            <a:schemeClr val="accent1"/>
          </a:solidFill>
          <a:latin typeface="+mj-lt"/>
          <a:ea typeface="+mj-ea"/>
          <a:cs typeface="+mj-cs"/>
        </a:defRPr>
      </a:lvl1pPr>
    </p:titleStyle>
    <p:bodyStyle>
      <a:lvl1pPr marL="109728" indent="-109728" algn="l" defTabSz="1097280" rtl="0" eaLnBrk="1" latinLnBrk="0" hangingPunct="1">
        <a:lnSpc>
          <a:spcPct val="85000"/>
        </a:lnSpc>
        <a:spcBef>
          <a:spcPts val="1560"/>
        </a:spcBef>
        <a:buFont typeface="Arial" pitchFamily="34" charset="0"/>
        <a:buChar char=" "/>
        <a:defRPr sz="2880" kern="1200">
          <a:solidFill>
            <a:schemeClr val="tx1">
              <a:lumMod val="85000"/>
              <a:lumOff val="15000"/>
            </a:schemeClr>
          </a:solidFill>
          <a:latin typeface="+mn-lt"/>
          <a:ea typeface="+mn-ea"/>
          <a:cs typeface="+mn-cs"/>
        </a:defRPr>
      </a:lvl1pPr>
      <a:lvl2pPr marL="416966" indent="-411480" algn="l" defTabSz="1097280" rtl="0" eaLnBrk="1" latinLnBrk="0" hangingPunct="1">
        <a:lnSpc>
          <a:spcPct val="85000"/>
        </a:lnSpc>
        <a:spcBef>
          <a:spcPts val="720"/>
        </a:spcBef>
        <a:buFont typeface="Arial" pitchFamily="34" charset="0"/>
        <a:buChar char=" "/>
        <a:defRPr sz="2880" kern="1200">
          <a:solidFill>
            <a:schemeClr val="tx1">
              <a:lumMod val="85000"/>
              <a:lumOff val="15000"/>
            </a:schemeClr>
          </a:solidFill>
          <a:latin typeface="+mn-lt"/>
          <a:ea typeface="+mn-ea"/>
          <a:cs typeface="+mn-cs"/>
        </a:defRPr>
      </a:lvl2pPr>
      <a:lvl3pPr marL="658368" indent="-658368" algn="l" defTabSz="1097280" rtl="0" eaLnBrk="1" latinLnBrk="0" hangingPunct="1">
        <a:lnSpc>
          <a:spcPct val="85000"/>
        </a:lnSpc>
        <a:spcBef>
          <a:spcPts val="720"/>
        </a:spcBef>
        <a:buFont typeface="Arial" pitchFamily="34" charset="0"/>
        <a:buChar char=" "/>
        <a:defRPr sz="2400" i="1" kern="1200">
          <a:solidFill>
            <a:schemeClr val="tx1">
              <a:lumMod val="85000"/>
              <a:lumOff val="15000"/>
            </a:schemeClr>
          </a:solidFill>
          <a:latin typeface="+mn-lt"/>
          <a:ea typeface="+mn-ea"/>
          <a:cs typeface="+mn-cs"/>
        </a:defRPr>
      </a:lvl3pPr>
      <a:lvl4pPr marL="987552" indent="-987552"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4pPr>
      <a:lvl5pPr marL="1316736" indent="-1316736"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5pPr>
      <a:lvl6pPr marL="144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6pPr>
      <a:lvl7pPr marL="168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7pPr>
      <a:lvl8pPr marL="192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8pPr>
      <a:lvl9pPr marL="2160000" indent="-274320" algn="l" defTabSz="1097280" rtl="0" eaLnBrk="1" latinLnBrk="0" hangingPunct="1">
        <a:lnSpc>
          <a:spcPct val="85000"/>
        </a:lnSpc>
        <a:spcBef>
          <a:spcPts val="720"/>
        </a:spcBef>
        <a:buFont typeface="Arial" pitchFamily="34" charset="0"/>
        <a:buChar char=" "/>
        <a:defRPr sz="2160" kern="1200">
          <a:solidFill>
            <a:schemeClr val="tx1">
              <a:lumMod val="85000"/>
              <a:lumOff val="15000"/>
            </a:schemeClr>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735D219B-D072-40E8-B1CC-97C8FC044CA5}" type="datetimeFigureOut">
              <a:rPr lang="en-US" smtClean="0"/>
              <a:t>7/1/2026</a:t>
            </a:fld>
            <a:endParaRPr lang="en-US"/>
          </a:p>
        </p:txBody>
      </p:sp>
      <p:sp>
        <p:nvSpPr>
          <p:cNvPr id="5" name="Footer Placeholder 4"/>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107A6894-8D40-4565-9557-5255505C790D}" type="slidenum">
              <a:rPr lang="en-US" smtClean="0"/>
              <a:t>‹#›</a:t>
            </a:fld>
            <a:endParaRPr lang="en-US"/>
          </a:p>
        </p:txBody>
      </p:sp>
    </p:spTree>
    <p:extLst>
      <p:ext uri="{BB962C8B-B14F-4D97-AF65-F5344CB8AC3E}">
        <p14:creationId xmlns:p14="http://schemas.microsoft.com/office/powerpoint/2010/main" val="221631250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5.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7.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4-5.svg"/><Relationship Id="rId5" Type="http://schemas.openxmlformats.org/officeDocument/2006/relationships/image" Target="../media/image-4-3.svg"/><Relationship Id="rId10"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4-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Tree>
    <p:extLst>
      <p:ext uri="{BB962C8B-B14F-4D97-AF65-F5344CB8AC3E}">
        <p14:creationId xmlns:p14="http://schemas.microsoft.com/office/powerpoint/2010/main" val="3211791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5360" y="91441"/>
            <a:ext cx="13289280" cy="11013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130622" tIns="65311" rIns="130622" bIns="65311">
            <a:spAutoFit/>
          </a:bodyPr>
          <a:lstStyle/>
          <a:p>
            <a:pPr algn="ctr"/>
            <a:r>
              <a:rPr lang="en-US" sz="63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rPr>
              <a:t>Lesson Identity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120" y="1837730"/>
            <a:ext cx="6827520" cy="5660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609600" y="3335347"/>
            <a:ext cx="6583680" cy="3671328"/>
          </a:xfrm>
          <a:prstGeom prst="rect">
            <a:avLst/>
          </a:prstGeom>
        </p:spPr>
        <p:style>
          <a:lnRef idx="1">
            <a:schemeClr val="accent2"/>
          </a:lnRef>
          <a:fillRef idx="2">
            <a:schemeClr val="accent2"/>
          </a:fillRef>
          <a:effectRef idx="1">
            <a:schemeClr val="accent2"/>
          </a:effectRef>
          <a:fontRef idx="minor">
            <a:schemeClr val="dk1"/>
          </a:fontRef>
        </p:style>
        <p:txBody>
          <a:bodyPr wrap="square" lIns="130622" tIns="65311" rIns="130622" bIns="65311">
            <a:spAutoFit/>
          </a:bodyPr>
          <a:lstStyle/>
          <a:p>
            <a:pPr algn="ctr"/>
            <a:r>
              <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Class-Five</a:t>
            </a:r>
          </a:p>
          <a:p>
            <a:pPr algn="ctr"/>
            <a:r>
              <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Subject-English</a:t>
            </a:r>
          </a:p>
          <a:p>
            <a:pPr algn="ctr"/>
            <a:r>
              <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Unit- </a:t>
            </a:r>
            <a:r>
              <a:rPr lang="en-US" sz="46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6</a:t>
            </a:r>
            <a:endPar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endParaRPr>
          </a:p>
          <a:p>
            <a:pPr algn="ctr"/>
            <a:r>
              <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rPr>
              <a:t>Lesson-34</a:t>
            </a:r>
          </a:p>
          <a:p>
            <a:pPr algn="ctr"/>
            <a:endParaRPr lang="en-US" sz="4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998554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59F15E79-8776-4803-B15A-C633D3F9F0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58" y="-285700"/>
            <a:ext cx="13912427" cy="7369386"/>
          </a:xfrm>
          <a:prstGeom prst="rect">
            <a:avLst/>
          </a:prstGeom>
        </p:spPr>
      </p:pic>
      <p:sp>
        <p:nvSpPr>
          <p:cNvPr id="15" name="TextBox 14">
            <a:extLst>
              <a:ext uri="{FF2B5EF4-FFF2-40B4-BE49-F238E27FC236}">
                <a16:creationId xmlns:a16="http://schemas.microsoft.com/office/drawing/2014/main" xmlns="" id="{EAE3D5BB-ACCD-4234-9D0E-50D9AA3C719C}"/>
              </a:ext>
            </a:extLst>
          </p:cNvPr>
          <p:cNvSpPr txBox="1"/>
          <p:nvPr/>
        </p:nvSpPr>
        <p:spPr>
          <a:xfrm>
            <a:off x="1645739" y="840718"/>
            <a:ext cx="5432977" cy="646331"/>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US" sz="3600" b="1" dirty="0">
                <a:solidFill>
                  <a:schemeClr val="accent2">
                    <a:lumMod val="75000"/>
                  </a:schemeClr>
                </a:solidFill>
                <a:latin typeface="Times New Roman" panose="02020603050405020304" pitchFamily="18" charset="0"/>
                <a:cs typeface="Times New Roman" panose="02020603050405020304" pitchFamily="18" charset="0"/>
              </a:rPr>
              <a:t>TEACHER’S IDENTITY</a:t>
            </a:r>
            <a:endParaRPr lang="en-GB" sz="3600" b="1" dirty="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17" name="Flowchart: Punched Tape 16">
            <a:extLst>
              <a:ext uri="{FF2B5EF4-FFF2-40B4-BE49-F238E27FC236}">
                <a16:creationId xmlns:a16="http://schemas.microsoft.com/office/drawing/2014/main" xmlns="" id="{C6681F1D-FC4A-4AAC-AF7F-FF7B77304452}"/>
              </a:ext>
            </a:extLst>
          </p:cNvPr>
          <p:cNvSpPr/>
          <p:nvPr/>
        </p:nvSpPr>
        <p:spPr>
          <a:xfrm>
            <a:off x="1529255" y="2222938"/>
            <a:ext cx="5580993" cy="3815255"/>
          </a:xfrm>
          <a:prstGeom prst="flowChartPunchedTap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FF00"/>
                </a:solidFill>
                <a:latin typeface="Times New Roman" panose="02020603050405020304" pitchFamily="18" charset="0"/>
                <a:cs typeface="Times New Roman" panose="02020603050405020304" pitchFamily="18" charset="0"/>
              </a:rPr>
              <a:t>SUBARNA SARKER</a:t>
            </a:r>
          </a:p>
          <a:p>
            <a:pPr algn="ctr"/>
            <a:r>
              <a:rPr lang="en-US" sz="3600" b="1" dirty="0">
                <a:solidFill>
                  <a:srgbClr val="FFFF00"/>
                </a:solidFill>
                <a:latin typeface="Times New Roman" panose="02020603050405020304" pitchFamily="18" charset="0"/>
                <a:cs typeface="Times New Roman" panose="02020603050405020304" pitchFamily="18" charset="0"/>
              </a:rPr>
              <a:t>ASSISTANT TEACHER</a:t>
            </a:r>
          </a:p>
          <a:p>
            <a:pPr algn="ctr"/>
            <a:r>
              <a:rPr lang="en-US" sz="3600" b="1" dirty="0">
                <a:solidFill>
                  <a:srgbClr val="FFFF00"/>
                </a:solidFill>
                <a:latin typeface="Times New Roman" panose="02020603050405020304" pitchFamily="18" charset="0"/>
                <a:cs typeface="Times New Roman" panose="02020603050405020304" pitchFamily="18" charset="0"/>
              </a:rPr>
              <a:t>SADURIA GOVT. PRIMARY SCHOO</a:t>
            </a:r>
            <a:r>
              <a:rPr lang="en-US" sz="3600" dirty="0">
                <a:solidFill>
                  <a:srgbClr val="FFFF00"/>
                </a:solidFill>
                <a:latin typeface="Times New Roman" panose="02020603050405020304" pitchFamily="18" charset="0"/>
                <a:cs typeface="Times New Roman" panose="02020603050405020304" pitchFamily="18" charset="0"/>
              </a:rPr>
              <a:t>L</a:t>
            </a:r>
            <a:endParaRPr lang="en-GB" sz="3600" dirty="0">
              <a:solidFill>
                <a:srgbClr val="FFFF00"/>
              </a:solidFill>
              <a:latin typeface="Times New Roman" panose="02020603050405020304" pitchFamily="18" charset="0"/>
              <a:cs typeface="Times New Roman" panose="02020603050405020304" pitchFamily="18" charset="0"/>
            </a:endParaRPr>
          </a:p>
        </p:txBody>
      </p:sp>
      <p:pic>
        <p:nvPicPr>
          <p:cNvPr id="6" name="Picture 5" descr="A person wearing glasses and a green and orange dress&#10;&#10;Description automatically generated">
            <a:extLst>
              <a:ext uri="{FF2B5EF4-FFF2-40B4-BE49-F238E27FC236}">
                <a16:creationId xmlns:a16="http://schemas.microsoft.com/office/drawing/2014/main" xmlns="" id="{D5356362-8362-103B-1A5C-FF167D004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372" y="772502"/>
            <a:ext cx="5628289" cy="487154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394187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2844802" y="436373"/>
            <a:ext cx="8991599" cy="923330"/>
          </a:xfrm>
          <a:prstGeom prst="rect">
            <a:avLst/>
          </a:prstGeom>
          <a:ln/>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5400" b="1"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Let’s See Some Pictures</a:t>
            </a:r>
            <a:endParaRPr lang="en-US" sz="5400" b="1"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667" y="1659467"/>
            <a:ext cx="12903200" cy="6180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5"/>
          <p:cNvSpPr/>
          <p:nvPr/>
        </p:nvSpPr>
        <p:spPr>
          <a:xfrm>
            <a:off x="5672670" y="2578365"/>
            <a:ext cx="4721908" cy="2123658"/>
          </a:xfrm>
          <a:prstGeom prst="rect">
            <a:avLst/>
          </a:prstGeom>
          <a:noFill/>
        </p:spPr>
        <p:txBody>
          <a:bodyPr wrap="square" lIns="91440" tIns="45720" rIns="91440" bIns="45720">
            <a:spAutoFit/>
          </a:bodyPr>
          <a:lstStyle/>
          <a:p>
            <a:pPr algn="ctr"/>
            <a:r>
              <a:rPr lang="en-US" sz="6600" b="1" dirty="0" smtClean="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Whole Class </a:t>
            </a:r>
            <a:r>
              <a:rPr lang="en-US" sz="6600" b="1"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a:t>
            </a:r>
            <a:r>
              <a:rPr lang="en-US" sz="6600" b="1" dirty="0" smtClean="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ork</a:t>
            </a:r>
            <a:endParaRPr lang="en-US" sz="6600" b="1" cap="none" spc="0" dirty="0">
              <a:ln w="0"/>
              <a:solidFill>
                <a:srgbClr val="FFFF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53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873" y="268011"/>
            <a:ext cx="6062720" cy="3547243"/>
          </a:xfrm>
          <a:prstGeom prst="rect">
            <a:avLst/>
          </a:prstGeom>
          <a:ln w="28575"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9698" y="268011"/>
            <a:ext cx="5817474" cy="3547243"/>
          </a:xfrm>
          <a:prstGeom prst="rect">
            <a:avLst/>
          </a:prstGeom>
          <a:ln w="28575" cap="sq" cmpd="thickThin">
            <a:solidFill>
              <a:srgbClr val="000000"/>
            </a:solidFill>
            <a:prstDash val="solid"/>
            <a:miter lim="800000"/>
          </a:ln>
          <a:effectLst>
            <a:innerShdw blurRad="76200">
              <a:srgbClr val="000000"/>
            </a:inn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874" y="4280336"/>
            <a:ext cx="6062719" cy="3783724"/>
          </a:xfrm>
          <a:prstGeom prst="rect">
            <a:avLst/>
          </a:prstGeom>
          <a:ln w="38100" cap="sq" cmpd="thickThin">
            <a:solidFill>
              <a:srgbClr val="000000"/>
            </a:solidFill>
            <a:prstDash val="solid"/>
            <a:miter lim="800000"/>
          </a:ln>
          <a:effectLst>
            <a:innerShdw blurRad="76200">
              <a:srgbClr val="000000"/>
            </a:inn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9697" y="4335516"/>
            <a:ext cx="5817473" cy="3728544"/>
          </a:xfrm>
          <a:prstGeom prst="rect">
            <a:avLst/>
          </a:prstGeom>
          <a:ln w="381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29672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Rectangle 3"/>
          <p:cNvSpPr/>
          <p:nvPr/>
        </p:nvSpPr>
        <p:spPr>
          <a:xfrm>
            <a:off x="346793" y="2722957"/>
            <a:ext cx="13936829" cy="2800767"/>
          </a:xfrm>
          <a:prstGeom prst="rect">
            <a:avLst/>
          </a:prstGeom>
          <a:solidFill>
            <a:srgbClr val="00B0F0"/>
          </a:solidFill>
        </p:spPr>
        <p:txBody>
          <a:bodyPr wrap="square" lIns="91440" tIns="45720" rIns="91440" bIns="45720">
            <a:spAutoFit/>
          </a:bodyPr>
          <a:lstStyle/>
          <a:p>
            <a:pPr marL="685800" indent="-685800" algn="just">
              <a:buFont typeface="Wingdings" panose="05000000000000000000" pitchFamily="2" charset="2"/>
              <a:buChar char="q"/>
            </a:pPr>
            <a:r>
              <a:rPr lang="en-US" sz="4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What do you see in the picture?</a:t>
            </a:r>
          </a:p>
          <a:p>
            <a:pPr marL="685800" indent="-685800" algn="just">
              <a:buFont typeface="Wingdings" panose="05000000000000000000" pitchFamily="2" charset="2"/>
              <a:buChar char="q"/>
            </a:pPr>
            <a:r>
              <a:rPr lang="en-US" sz="4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What are they doing?</a:t>
            </a:r>
          </a:p>
          <a:p>
            <a:pPr marL="685800" indent="-685800" algn="just">
              <a:buFont typeface="Wingdings" panose="05000000000000000000" pitchFamily="2" charset="2"/>
              <a:buChar char="q"/>
            </a:pPr>
            <a:r>
              <a:rPr lang="en-US" sz="4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Do you find anything common in the picture</a:t>
            </a:r>
            <a:r>
              <a:rPr lang="en-US" sz="4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t>
            </a:r>
          </a:p>
          <a:p>
            <a:pPr marL="685800" indent="-685800" algn="just">
              <a:buFont typeface="Wingdings" panose="05000000000000000000" pitchFamily="2" charset="2"/>
              <a:buChar char="q"/>
            </a:pPr>
            <a:r>
              <a:rPr lang="en-US" sz="4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Have you ever received a letter or an Email from anyone?</a:t>
            </a:r>
            <a:endParaRPr lang="en-US" sz="4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046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484096" cy="8229600"/>
          </a:xfrm>
          <a:prstGeom prst="rect">
            <a:avLst/>
          </a:prstGeom>
        </p:spPr>
      </p:pic>
      <p:sp>
        <p:nvSpPr>
          <p:cNvPr id="5" name="Rectangle 4"/>
          <p:cNvSpPr/>
          <p:nvPr/>
        </p:nvSpPr>
        <p:spPr>
          <a:xfrm>
            <a:off x="3182112" y="3876117"/>
            <a:ext cx="8088520" cy="1034129"/>
          </a:xfrm>
          <a:prstGeom prst="rect">
            <a:avLst/>
          </a:prstGeom>
        </p:spPr>
        <p:style>
          <a:lnRef idx="3">
            <a:schemeClr val="lt1"/>
          </a:lnRef>
          <a:fillRef idx="1">
            <a:schemeClr val="accent4"/>
          </a:fillRef>
          <a:effectRef idx="1">
            <a:schemeClr val="accent4"/>
          </a:effectRef>
          <a:fontRef idx="minor">
            <a:schemeClr val="lt1"/>
          </a:fontRef>
        </p:style>
        <p:txBody>
          <a:bodyPr wrap="square" lIns="109728" tIns="54864" rIns="109728" bIns="54864">
            <a:spAutoFit/>
          </a:bodyPr>
          <a:lstStyle/>
          <a:p>
            <a:pPr algn="ctr"/>
            <a:r>
              <a:rPr lang="en-US" sz="60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An Email from Indonesia</a:t>
            </a:r>
            <a:endParaRPr lang="en-US" sz="6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3334512" y="317145"/>
            <a:ext cx="8088520" cy="1034129"/>
          </a:xfrm>
          <a:prstGeom prst="rect">
            <a:avLst/>
          </a:prstGeom>
        </p:spPr>
        <p:style>
          <a:lnRef idx="1">
            <a:schemeClr val="accent2"/>
          </a:lnRef>
          <a:fillRef idx="2">
            <a:schemeClr val="accent2"/>
          </a:fillRef>
          <a:effectRef idx="1">
            <a:schemeClr val="accent2"/>
          </a:effectRef>
          <a:fontRef idx="minor">
            <a:schemeClr val="dk1"/>
          </a:fontRef>
        </p:style>
        <p:txBody>
          <a:bodyPr wrap="square" lIns="109728" tIns="54864" rIns="109728" bIns="54864">
            <a:spAutoFit/>
          </a:bodyPr>
          <a:lstStyle/>
          <a:p>
            <a:pPr algn="ctr"/>
            <a:r>
              <a:rPr lang="en-US" sz="60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Tittle </a:t>
            </a:r>
            <a:r>
              <a:rPr lang="en-US" sz="6000" dirty="0" err="1"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Decleration</a:t>
            </a:r>
            <a:endParaRPr lang="en-US" sz="60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018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Rectangle 3"/>
          <p:cNvSpPr/>
          <p:nvPr/>
        </p:nvSpPr>
        <p:spPr>
          <a:xfrm>
            <a:off x="4086814" y="249540"/>
            <a:ext cx="6456769"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US" sz="5400" b="1"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Teaching New Words</a:t>
            </a:r>
            <a:endParaRPr lang="en-US" sz="54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5" name="Rectangle 4"/>
          <p:cNvSpPr/>
          <p:nvPr/>
        </p:nvSpPr>
        <p:spPr>
          <a:xfrm>
            <a:off x="2549546" y="7069232"/>
            <a:ext cx="1877438"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Island</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10289583" y="6967598"/>
            <a:ext cx="1954382" cy="923330"/>
          </a:xfrm>
          <a:prstGeom prst="rect">
            <a:avLst/>
          </a:prstGeom>
        </p:spPr>
        <p:style>
          <a:lnRef idx="0">
            <a:schemeClr val="accent2"/>
          </a:lnRef>
          <a:fillRef idx="3">
            <a:schemeClr val="accent2"/>
          </a:fillRef>
          <a:effectRef idx="3">
            <a:schemeClr val="accent2"/>
          </a:effectRef>
          <a:fontRef idx="minor">
            <a:schemeClr val="lt1"/>
          </a:fontRef>
        </p:style>
        <p:txBody>
          <a:bodyPr wrap="non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Sunny</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268" y="1473200"/>
            <a:ext cx="6824132" cy="5194068"/>
          </a:xfrm>
          <a:prstGeom prst="snip2DiagRect">
            <a:avLst/>
          </a:prstGeom>
          <a:solidFill>
            <a:srgbClr val="FFFFFF">
              <a:shade val="85000"/>
            </a:srgbClr>
          </a:solidFill>
          <a:ln w="38100" cap="sq">
            <a:solidFill>
              <a:schemeClr val="tx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0132" y="1473200"/>
            <a:ext cx="6587067" cy="5194068"/>
          </a:xfrm>
          <a:prstGeom prst="snip2DiagRect">
            <a:avLst/>
          </a:prstGeom>
          <a:solidFill>
            <a:srgbClr val="FFFFFF">
              <a:shade val="85000"/>
            </a:srgbClr>
          </a:solidFill>
          <a:ln w="38100" cap="sq">
            <a:solidFill>
              <a:schemeClr val="tx1"/>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5631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4667" y="651511"/>
            <a:ext cx="6536268" cy="5808132"/>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933" y="651510"/>
            <a:ext cx="6976534" cy="5808133"/>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sp>
        <p:nvSpPr>
          <p:cNvPr id="6" name="Rectangle 5"/>
          <p:cNvSpPr/>
          <p:nvPr/>
        </p:nvSpPr>
        <p:spPr>
          <a:xfrm>
            <a:off x="10054946" y="6792335"/>
            <a:ext cx="2377575"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Festival</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2555063" y="6775402"/>
            <a:ext cx="2475999" cy="923330"/>
          </a:xfrm>
          <a:prstGeom prst="rect">
            <a:avLst/>
          </a:prstGeom>
        </p:spPr>
        <p:style>
          <a:lnRef idx="0">
            <a:schemeClr val="accent4"/>
          </a:lnRef>
          <a:fillRef idx="3">
            <a:schemeClr val="accent4"/>
          </a:fillRef>
          <a:effectRef idx="3">
            <a:schemeClr val="accent4"/>
          </a:effectRef>
          <a:fontRef idx="minor">
            <a:schemeClr val="lt1"/>
          </a:fontRef>
        </p:style>
        <p:txBody>
          <a:bodyPr wrap="none" lIns="91440" tIns="45720" rIns="91440" bIns="45720">
            <a:spAutoFit/>
          </a:bodyPr>
          <a:lstStyle/>
          <a:p>
            <a:pPr algn="ctr"/>
            <a:r>
              <a:rPr lang="en-US" sz="54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Weather</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2486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4822" y="389467"/>
            <a:ext cx="9790385" cy="6451594"/>
          </a:xfrm>
          <a:prstGeom prst="rect">
            <a:avLst/>
          </a:prstGeom>
          <a:ln w="28575">
            <a:solidFill>
              <a:schemeClr val="tx1"/>
            </a:solidFill>
          </a:ln>
          <a:effectLst>
            <a:outerShdw blurRad="292100" dist="139700" dir="2700000" algn="tl" rotWithShape="0">
              <a:srgbClr val="333333">
                <a:alpha val="65000"/>
              </a:srgbClr>
            </a:outerShdw>
          </a:effectLst>
        </p:spPr>
      </p:pic>
      <p:sp>
        <p:nvSpPr>
          <p:cNvPr id="5" name="Rectangle 4"/>
          <p:cNvSpPr/>
          <p:nvPr/>
        </p:nvSpPr>
        <p:spPr>
          <a:xfrm>
            <a:off x="5659818" y="7113780"/>
            <a:ext cx="350527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lIns="91440" tIns="45720" rIns="91440" bIns="45720">
            <a:spAutoFit/>
          </a:bodyPr>
          <a:lstStyle/>
          <a:p>
            <a:pPr algn="ctr"/>
            <a:r>
              <a:rPr lang="en-US" sz="5400" b="1" dirty="0"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Traditional</a:t>
            </a:r>
            <a:endParaRPr lang="en-US" sz="5400" b="1" cap="none" spc="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7658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4" name="Rectangle 3"/>
          <p:cNvSpPr/>
          <p:nvPr/>
        </p:nvSpPr>
        <p:spPr>
          <a:xfrm>
            <a:off x="3938443" y="247773"/>
            <a:ext cx="6753515" cy="923330"/>
          </a:xfrm>
          <a:prstGeom prst="rect">
            <a:avLst/>
          </a:prstGeom>
          <a:solidFill>
            <a:srgbClr val="0070C0"/>
          </a:solidFill>
        </p:spPr>
        <p:style>
          <a:lnRef idx="2">
            <a:schemeClr val="accent2">
              <a:shade val="50000"/>
            </a:schemeClr>
          </a:lnRef>
          <a:fillRef idx="1">
            <a:schemeClr val="accent2"/>
          </a:fillRef>
          <a:effectRef idx="0">
            <a:schemeClr val="accent2"/>
          </a:effectRef>
          <a:fontRef idx="minor">
            <a:schemeClr val="lt1"/>
          </a:fontRef>
        </p:style>
        <p:txBody>
          <a:bodyPr wrap="square" lIns="91440" tIns="45720" rIns="91440" bIns="45720">
            <a:spAutoFit/>
          </a:bodyPr>
          <a:lstStyle/>
          <a:p>
            <a:pPr algn="ctr"/>
            <a:r>
              <a:rPr lang="en-US" sz="5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Teachers Loud Reading</a:t>
            </a:r>
            <a:endParaRPr lang="en-US" sz="5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81463"/>
            <a:ext cx="7394028" cy="705849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7903" y="1218406"/>
            <a:ext cx="7362497" cy="7011194"/>
          </a:xfrm>
          <a:prstGeom prst="rect">
            <a:avLst/>
          </a:prstGeom>
        </p:spPr>
      </p:pic>
    </p:spTree>
    <p:extLst>
      <p:ext uri="{BB962C8B-B14F-4D97-AF65-F5344CB8AC3E}">
        <p14:creationId xmlns:p14="http://schemas.microsoft.com/office/powerpoint/2010/main" val="2625483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008936"/>
            <a:ext cx="11500128" cy="708779"/>
          </a:xfrm>
          <a:prstGeom prst="rect">
            <a:avLst/>
          </a:prstGeom>
          <a:noFill/>
          <a:ln/>
        </p:spPr>
        <p:txBody>
          <a:bodyPr wrap="none" lIns="0" tIns="0" rIns="0" bIns="0" rtlCol="0" anchor="t"/>
          <a:lstStyle/>
          <a:p>
            <a:pPr marL="0" indent="0" algn="l">
              <a:lnSpc>
                <a:spcPts val="5550"/>
              </a:lnSpc>
              <a:buNone/>
            </a:pPr>
            <a:r>
              <a:rPr lang="en-US" sz="4450" dirty="0" smtClean="0">
                <a:solidFill>
                  <a:srgbClr val="D8B6A4"/>
                </a:solidFill>
                <a:latin typeface="Gelasio" pitchFamily="34" charset="0"/>
                <a:ea typeface="Gelasio" pitchFamily="34" charset="-122"/>
                <a:cs typeface="Gelasio" pitchFamily="34" charset="-120"/>
              </a:rPr>
              <a:t>Different parts </a:t>
            </a:r>
            <a:r>
              <a:rPr lang="en-US" sz="4450" dirty="0">
                <a:solidFill>
                  <a:srgbClr val="D8B6A4"/>
                </a:solidFill>
                <a:latin typeface="Gelasio" pitchFamily="34" charset="0"/>
                <a:ea typeface="Gelasio" pitchFamily="34" charset="-122"/>
                <a:cs typeface="Gelasio" pitchFamily="34" charset="-120"/>
              </a:rPr>
              <a:t>of an Email: What Goes Where?</a:t>
            </a:r>
            <a:endParaRPr lang="en-US" sz="4450" dirty="0"/>
          </a:p>
        </p:txBody>
      </p:sp>
      <p:sp>
        <p:nvSpPr>
          <p:cNvPr id="3" name="Shape 1"/>
          <p:cNvSpPr/>
          <p:nvPr/>
        </p:nvSpPr>
        <p:spPr>
          <a:xfrm>
            <a:off x="793790" y="2171343"/>
            <a:ext cx="6407944" cy="2411254"/>
          </a:xfrm>
          <a:prstGeom prst="roundRect">
            <a:avLst>
              <a:gd name="adj" fmla="val 1411"/>
            </a:avLst>
          </a:prstGeom>
          <a:solidFill>
            <a:srgbClr val="464342"/>
          </a:solidFill>
          <a:ln w="30480">
            <a:solidFill>
              <a:srgbClr val="504D4C"/>
            </a:solidFill>
            <a:prstDash val="solid"/>
          </a:ln>
        </p:spPr>
      </p:sp>
      <p:sp>
        <p:nvSpPr>
          <p:cNvPr id="4" name="Shape 2"/>
          <p:cNvSpPr/>
          <p:nvPr/>
        </p:nvSpPr>
        <p:spPr>
          <a:xfrm>
            <a:off x="824270" y="2201823"/>
            <a:ext cx="6346984" cy="680442"/>
          </a:xfrm>
          <a:prstGeom prst="rect">
            <a:avLst/>
          </a:prstGeom>
          <a:solidFill>
            <a:srgbClr val="373433"/>
          </a:solidFill>
          <a:ln/>
        </p:spPr>
      </p:sp>
      <p:sp>
        <p:nvSpPr>
          <p:cNvPr id="5" name="Text 3"/>
          <p:cNvSpPr/>
          <p:nvPr/>
        </p:nvSpPr>
        <p:spPr>
          <a:xfrm>
            <a:off x="3827621" y="2329339"/>
            <a:ext cx="340162" cy="425291"/>
          </a:xfrm>
          <a:prstGeom prst="rect">
            <a:avLst/>
          </a:prstGeom>
          <a:noFill/>
          <a:ln/>
        </p:spPr>
        <p:txBody>
          <a:bodyPr wrap="none" lIns="0" tIns="0" rIns="0" bIns="0" rtlCol="0" anchor="t"/>
          <a:lstStyle/>
          <a:p>
            <a:pPr marL="0" indent="0" algn="l">
              <a:lnSpc>
                <a:spcPts val="2650"/>
              </a:lnSpc>
              <a:buNone/>
            </a:pPr>
            <a:r>
              <a:rPr lang="en-US" sz="2650" dirty="0">
                <a:solidFill>
                  <a:srgbClr val="C9C2C0"/>
                </a:solidFill>
                <a:latin typeface="Gelasio" pitchFamily="34" charset="0"/>
                <a:ea typeface="Gelasio" pitchFamily="34" charset="-122"/>
                <a:cs typeface="Gelasio" pitchFamily="34" charset="-120"/>
              </a:rPr>
              <a:t>1</a:t>
            </a:r>
            <a:endParaRPr lang="en-US" sz="2650" dirty="0"/>
          </a:p>
        </p:txBody>
      </p:sp>
      <p:sp>
        <p:nvSpPr>
          <p:cNvPr id="6" name="Text 4"/>
          <p:cNvSpPr/>
          <p:nvPr/>
        </p:nvSpPr>
        <p:spPr>
          <a:xfrm>
            <a:off x="1051084" y="310907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9C2C0"/>
                </a:solidFill>
                <a:latin typeface="Gelasio" pitchFamily="34" charset="0"/>
                <a:ea typeface="Gelasio" pitchFamily="34" charset="-122"/>
                <a:cs typeface="Gelasio" pitchFamily="34" charset="-120"/>
              </a:rPr>
              <a:t>Subject Line</a:t>
            </a:r>
            <a:endParaRPr lang="en-US" sz="2200" dirty="0"/>
          </a:p>
        </p:txBody>
      </p:sp>
      <p:sp>
        <p:nvSpPr>
          <p:cNvPr id="7" name="Text 5"/>
          <p:cNvSpPr/>
          <p:nvPr/>
        </p:nvSpPr>
        <p:spPr>
          <a:xfrm>
            <a:off x="1051084" y="3599497"/>
            <a:ext cx="5893356" cy="725805"/>
          </a:xfrm>
          <a:prstGeom prst="rect">
            <a:avLst/>
          </a:prstGeom>
          <a:noFill/>
          <a:ln/>
        </p:spPr>
        <p:txBody>
          <a:bodyPr wrap="square" lIns="0" tIns="0" rIns="0" bIns="0" rtlCol="0" anchor="t"/>
          <a:lstStyle/>
          <a:p>
            <a:pPr marL="0" indent="0" algn="l">
              <a:lnSpc>
                <a:spcPts val="2850"/>
              </a:lnSpc>
              <a:buNone/>
            </a:pPr>
            <a:r>
              <a:rPr lang="en-US" sz="1750" dirty="0">
                <a:solidFill>
                  <a:srgbClr val="C9C2C0"/>
                </a:solidFill>
                <a:latin typeface="Gelasio" pitchFamily="34" charset="0"/>
                <a:ea typeface="Gelasio" pitchFamily="34" charset="-122"/>
                <a:cs typeface="Gelasio" pitchFamily="34" charset="-120"/>
              </a:rPr>
              <a:t>Clear and concise — tells the recipient exactly what your email is about before they open it.</a:t>
            </a:r>
            <a:endParaRPr lang="en-US" sz="1750" dirty="0"/>
          </a:p>
        </p:txBody>
      </p:sp>
      <p:sp>
        <p:nvSpPr>
          <p:cNvPr id="8" name="Shape 6"/>
          <p:cNvSpPr/>
          <p:nvPr/>
        </p:nvSpPr>
        <p:spPr>
          <a:xfrm>
            <a:off x="7428548" y="2171343"/>
            <a:ext cx="6408063" cy="2411254"/>
          </a:xfrm>
          <a:prstGeom prst="roundRect">
            <a:avLst>
              <a:gd name="adj" fmla="val 1411"/>
            </a:avLst>
          </a:prstGeom>
          <a:solidFill>
            <a:srgbClr val="464342"/>
          </a:solidFill>
          <a:ln w="30480">
            <a:solidFill>
              <a:srgbClr val="504D4C"/>
            </a:solidFill>
            <a:prstDash val="solid"/>
          </a:ln>
        </p:spPr>
      </p:sp>
      <p:sp>
        <p:nvSpPr>
          <p:cNvPr id="9" name="Shape 7"/>
          <p:cNvSpPr/>
          <p:nvPr/>
        </p:nvSpPr>
        <p:spPr>
          <a:xfrm>
            <a:off x="7459027" y="2201823"/>
            <a:ext cx="6347103" cy="680442"/>
          </a:xfrm>
          <a:prstGeom prst="rect">
            <a:avLst/>
          </a:prstGeom>
          <a:solidFill>
            <a:srgbClr val="373433"/>
          </a:solidFill>
          <a:ln/>
        </p:spPr>
      </p:sp>
      <p:sp>
        <p:nvSpPr>
          <p:cNvPr id="10" name="Text 8"/>
          <p:cNvSpPr/>
          <p:nvPr/>
        </p:nvSpPr>
        <p:spPr>
          <a:xfrm>
            <a:off x="10462498" y="2329339"/>
            <a:ext cx="340162" cy="425291"/>
          </a:xfrm>
          <a:prstGeom prst="rect">
            <a:avLst/>
          </a:prstGeom>
          <a:noFill/>
          <a:ln/>
        </p:spPr>
        <p:txBody>
          <a:bodyPr wrap="none" lIns="0" tIns="0" rIns="0" bIns="0" rtlCol="0" anchor="t"/>
          <a:lstStyle/>
          <a:p>
            <a:pPr marL="0" indent="0" algn="l">
              <a:lnSpc>
                <a:spcPts val="2650"/>
              </a:lnSpc>
              <a:buNone/>
            </a:pPr>
            <a:r>
              <a:rPr lang="en-US" sz="2650" dirty="0">
                <a:solidFill>
                  <a:srgbClr val="C9C2C0"/>
                </a:solidFill>
                <a:latin typeface="Gelasio" pitchFamily="34" charset="0"/>
                <a:ea typeface="Gelasio" pitchFamily="34" charset="-122"/>
                <a:cs typeface="Gelasio" pitchFamily="34" charset="-120"/>
              </a:rPr>
              <a:t>2</a:t>
            </a:r>
            <a:endParaRPr lang="en-US" sz="2650" dirty="0"/>
          </a:p>
        </p:txBody>
      </p:sp>
      <p:sp>
        <p:nvSpPr>
          <p:cNvPr id="11" name="Text 9"/>
          <p:cNvSpPr/>
          <p:nvPr/>
        </p:nvSpPr>
        <p:spPr>
          <a:xfrm>
            <a:off x="7685842" y="310907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9C2C0"/>
                </a:solidFill>
                <a:latin typeface="Gelasio" pitchFamily="34" charset="0"/>
                <a:ea typeface="Gelasio" pitchFamily="34" charset="-122"/>
                <a:cs typeface="Gelasio" pitchFamily="34" charset="-120"/>
              </a:rPr>
              <a:t>Salutation</a:t>
            </a:r>
            <a:endParaRPr lang="en-US" sz="2200" dirty="0"/>
          </a:p>
        </p:txBody>
      </p:sp>
      <p:sp>
        <p:nvSpPr>
          <p:cNvPr id="12" name="Text 10"/>
          <p:cNvSpPr/>
          <p:nvPr/>
        </p:nvSpPr>
        <p:spPr>
          <a:xfrm>
            <a:off x="7685842" y="3599497"/>
            <a:ext cx="5893475" cy="725805"/>
          </a:xfrm>
          <a:prstGeom prst="rect">
            <a:avLst/>
          </a:prstGeom>
          <a:noFill/>
          <a:ln/>
        </p:spPr>
        <p:txBody>
          <a:bodyPr wrap="square" lIns="0" tIns="0" rIns="0" bIns="0" rtlCol="0" anchor="t"/>
          <a:lstStyle/>
          <a:p>
            <a:pPr marL="0" indent="0" algn="l">
              <a:lnSpc>
                <a:spcPts val="2850"/>
              </a:lnSpc>
              <a:buNone/>
            </a:pPr>
            <a:r>
              <a:rPr lang="en-US" sz="1750" dirty="0">
                <a:solidFill>
                  <a:srgbClr val="C9C2C0"/>
                </a:solidFill>
                <a:latin typeface="Gelasio" pitchFamily="34" charset="0"/>
                <a:ea typeface="Gelasio" pitchFamily="34" charset="-122"/>
                <a:cs typeface="Gelasio" pitchFamily="34" charset="-120"/>
              </a:rPr>
              <a:t>A polite greeting, such as </a:t>
            </a:r>
            <a:r>
              <a:rPr lang="en-US" sz="1750" i="1" dirty="0">
                <a:solidFill>
                  <a:srgbClr val="C9C2C0"/>
                </a:solidFill>
                <a:latin typeface="Gelasio" pitchFamily="34" charset="0"/>
                <a:ea typeface="Gelasio" pitchFamily="34" charset="-122"/>
                <a:cs typeface="Gelasio" pitchFamily="34" charset="-120"/>
              </a:rPr>
              <a:t>"Dear Mr./Ms. [Name],"</a:t>
            </a:r>
            <a:r>
              <a:rPr lang="en-US" sz="1750" dirty="0">
                <a:solidFill>
                  <a:srgbClr val="C9C2C0"/>
                </a:solidFill>
                <a:latin typeface="Gelasio" pitchFamily="34" charset="0"/>
                <a:ea typeface="Gelasio" pitchFamily="34" charset="-122"/>
                <a:cs typeface="Gelasio" pitchFamily="34" charset="-120"/>
              </a:rPr>
              <a:t> for formal emails or </a:t>
            </a:r>
            <a:r>
              <a:rPr lang="en-US" sz="1750" i="1" dirty="0">
                <a:solidFill>
                  <a:srgbClr val="C9C2C0"/>
                </a:solidFill>
                <a:latin typeface="Gelasio" pitchFamily="34" charset="0"/>
                <a:ea typeface="Gelasio" pitchFamily="34" charset="-122"/>
                <a:cs typeface="Gelasio" pitchFamily="34" charset="-120"/>
              </a:rPr>
              <a:t>"Hi [Friend],"</a:t>
            </a:r>
            <a:r>
              <a:rPr lang="en-US" sz="1750" dirty="0">
                <a:solidFill>
                  <a:srgbClr val="C9C2C0"/>
                </a:solidFill>
                <a:latin typeface="Gelasio" pitchFamily="34" charset="0"/>
                <a:ea typeface="Gelasio" pitchFamily="34" charset="-122"/>
                <a:cs typeface="Gelasio" pitchFamily="34" charset="-120"/>
              </a:rPr>
              <a:t> for casual ones.</a:t>
            </a:r>
            <a:endParaRPr lang="en-US" sz="1750" dirty="0"/>
          </a:p>
        </p:txBody>
      </p:sp>
      <p:sp>
        <p:nvSpPr>
          <p:cNvPr id="13" name="Shape 11"/>
          <p:cNvSpPr/>
          <p:nvPr/>
        </p:nvSpPr>
        <p:spPr>
          <a:xfrm>
            <a:off x="793790" y="4809411"/>
            <a:ext cx="6407944" cy="2411254"/>
          </a:xfrm>
          <a:prstGeom prst="roundRect">
            <a:avLst>
              <a:gd name="adj" fmla="val 1411"/>
            </a:avLst>
          </a:prstGeom>
          <a:solidFill>
            <a:srgbClr val="464342"/>
          </a:solidFill>
          <a:ln w="30480">
            <a:solidFill>
              <a:srgbClr val="504D4C"/>
            </a:solidFill>
            <a:prstDash val="solid"/>
          </a:ln>
        </p:spPr>
      </p:sp>
      <p:sp>
        <p:nvSpPr>
          <p:cNvPr id="14" name="Shape 12"/>
          <p:cNvSpPr/>
          <p:nvPr/>
        </p:nvSpPr>
        <p:spPr>
          <a:xfrm>
            <a:off x="824270" y="4839891"/>
            <a:ext cx="6346984" cy="680442"/>
          </a:xfrm>
          <a:prstGeom prst="rect">
            <a:avLst/>
          </a:prstGeom>
          <a:solidFill>
            <a:srgbClr val="373433"/>
          </a:solidFill>
          <a:ln/>
        </p:spPr>
      </p:sp>
      <p:sp>
        <p:nvSpPr>
          <p:cNvPr id="15" name="Text 13"/>
          <p:cNvSpPr/>
          <p:nvPr/>
        </p:nvSpPr>
        <p:spPr>
          <a:xfrm>
            <a:off x="3827621" y="4967407"/>
            <a:ext cx="340162" cy="425291"/>
          </a:xfrm>
          <a:prstGeom prst="rect">
            <a:avLst/>
          </a:prstGeom>
          <a:noFill/>
          <a:ln/>
        </p:spPr>
        <p:txBody>
          <a:bodyPr wrap="none" lIns="0" tIns="0" rIns="0" bIns="0" rtlCol="0" anchor="t"/>
          <a:lstStyle/>
          <a:p>
            <a:pPr marL="0" indent="0" algn="l">
              <a:lnSpc>
                <a:spcPts val="2650"/>
              </a:lnSpc>
              <a:buNone/>
            </a:pPr>
            <a:r>
              <a:rPr lang="en-US" sz="2650" dirty="0">
                <a:solidFill>
                  <a:srgbClr val="C9C2C0"/>
                </a:solidFill>
                <a:latin typeface="Gelasio" pitchFamily="34" charset="0"/>
                <a:ea typeface="Gelasio" pitchFamily="34" charset="-122"/>
                <a:cs typeface="Gelasio" pitchFamily="34" charset="-120"/>
              </a:rPr>
              <a:t>3</a:t>
            </a:r>
            <a:endParaRPr lang="en-US" sz="2650" dirty="0"/>
          </a:p>
        </p:txBody>
      </p:sp>
      <p:sp>
        <p:nvSpPr>
          <p:cNvPr id="16" name="Text 14"/>
          <p:cNvSpPr/>
          <p:nvPr/>
        </p:nvSpPr>
        <p:spPr>
          <a:xfrm>
            <a:off x="1051084" y="574714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9C2C0"/>
                </a:solidFill>
                <a:latin typeface="Gelasio" pitchFamily="34" charset="0"/>
                <a:ea typeface="Gelasio" pitchFamily="34" charset="-122"/>
                <a:cs typeface="Gelasio" pitchFamily="34" charset="-120"/>
              </a:rPr>
              <a:t>Body</a:t>
            </a:r>
            <a:endParaRPr lang="en-US" sz="2200" dirty="0"/>
          </a:p>
        </p:txBody>
      </p:sp>
      <p:sp>
        <p:nvSpPr>
          <p:cNvPr id="17" name="Text 15"/>
          <p:cNvSpPr/>
          <p:nvPr/>
        </p:nvSpPr>
        <p:spPr>
          <a:xfrm>
            <a:off x="1051084" y="6237565"/>
            <a:ext cx="5893356" cy="725805"/>
          </a:xfrm>
          <a:prstGeom prst="rect">
            <a:avLst/>
          </a:prstGeom>
          <a:noFill/>
          <a:ln/>
        </p:spPr>
        <p:txBody>
          <a:bodyPr wrap="square" lIns="0" tIns="0" rIns="0" bIns="0" rtlCol="0" anchor="t"/>
          <a:lstStyle/>
          <a:p>
            <a:pPr marL="0" indent="0" algn="l">
              <a:lnSpc>
                <a:spcPts val="2850"/>
              </a:lnSpc>
              <a:buNone/>
            </a:pPr>
            <a:r>
              <a:rPr lang="en-US" sz="1750" dirty="0">
                <a:solidFill>
                  <a:srgbClr val="C9C2C0"/>
                </a:solidFill>
                <a:latin typeface="Gelasio" pitchFamily="34" charset="0"/>
                <a:ea typeface="Gelasio" pitchFamily="34" charset="-122"/>
                <a:cs typeface="Gelasio" pitchFamily="34" charset="-120"/>
              </a:rPr>
              <a:t>The heart of your message — write clearly, stay on topic, and be respectful throughout.</a:t>
            </a:r>
            <a:endParaRPr lang="en-US" sz="1750" dirty="0"/>
          </a:p>
        </p:txBody>
      </p:sp>
      <p:sp>
        <p:nvSpPr>
          <p:cNvPr id="18" name="Shape 16"/>
          <p:cNvSpPr/>
          <p:nvPr/>
        </p:nvSpPr>
        <p:spPr>
          <a:xfrm>
            <a:off x="7428548" y="4809411"/>
            <a:ext cx="6408063" cy="2411254"/>
          </a:xfrm>
          <a:prstGeom prst="roundRect">
            <a:avLst>
              <a:gd name="adj" fmla="val 1411"/>
            </a:avLst>
          </a:prstGeom>
          <a:solidFill>
            <a:srgbClr val="464342"/>
          </a:solidFill>
          <a:ln w="30480">
            <a:solidFill>
              <a:srgbClr val="504D4C"/>
            </a:solidFill>
            <a:prstDash val="solid"/>
          </a:ln>
        </p:spPr>
      </p:sp>
      <p:sp>
        <p:nvSpPr>
          <p:cNvPr id="19" name="Shape 17"/>
          <p:cNvSpPr/>
          <p:nvPr/>
        </p:nvSpPr>
        <p:spPr>
          <a:xfrm>
            <a:off x="7459027" y="4839891"/>
            <a:ext cx="6347103" cy="680442"/>
          </a:xfrm>
          <a:prstGeom prst="rect">
            <a:avLst/>
          </a:prstGeom>
          <a:solidFill>
            <a:srgbClr val="373433"/>
          </a:solidFill>
          <a:ln/>
        </p:spPr>
      </p:sp>
      <p:sp>
        <p:nvSpPr>
          <p:cNvPr id="20" name="Text 18"/>
          <p:cNvSpPr/>
          <p:nvPr/>
        </p:nvSpPr>
        <p:spPr>
          <a:xfrm>
            <a:off x="10462498" y="4967407"/>
            <a:ext cx="340162" cy="425291"/>
          </a:xfrm>
          <a:prstGeom prst="rect">
            <a:avLst/>
          </a:prstGeom>
          <a:noFill/>
          <a:ln/>
        </p:spPr>
        <p:txBody>
          <a:bodyPr wrap="none" lIns="0" tIns="0" rIns="0" bIns="0" rtlCol="0" anchor="t"/>
          <a:lstStyle/>
          <a:p>
            <a:pPr marL="0" indent="0" algn="l">
              <a:lnSpc>
                <a:spcPts val="2650"/>
              </a:lnSpc>
              <a:buNone/>
            </a:pPr>
            <a:r>
              <a:rPr lang="en-US" sz="2650" dirty="0">
                <a:solidFill>
                  <a:srgbClr val="C9C2C0"/>
                </a:solidFill>
                <a:latin typeface="Gelasio" pitchFamily="34" charset="0"/>
                <a:ea typeface="Gelasio" pitchFamily="34" charset="-122"/>
                <a:cs typeface="Gelasio" pitchFamily="34" charset="-120"/>
              </a:rPr>
              <a:t>4</a:t>
            </a:r>
            <a:endParaRPr lang="en-US" sz="2650" dirty="0"/>
          </a:p>
        </p:txBody>
      </p:sp>
      <p:sp>
        <p:nvSpPr>
          <p:cNvPr id="21" name="Text 19"/>
          <p:cNvSpPr/>
          <p:nvPr/>
        </p:nvSpPr>
        <p:spPr>
          <a:xfrm>
            <a:off x="7685842" y="574714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C9C2C0"/>
                </a:solidFill>
                <a:latin typeface="Gelasio" pitchFamily="34" charset="0"/>
                <a:ea typeface="Gelasio" pitchFamily="34" charset="-122"/>
                <a:cs typeface="Gelasio" pitchFamily="34" charset="-120"/>
              </a:rPr>
              <a:t>Closing &amp; Signature</a:t>
            </a:r>
            <a:endParaRPr lang="en-US" sz="2200" dirty="0"/>
          </a:p>
        </p:txBody>
      </p:sp>
      <p:sp>
        <p:nvSpPr>
          <p:cNvPr id="22" name="Text 20"/>
          <p:cNvSpPr/>
          <p:nvPr/>
        </p:nvSpPr>
        <p:spPr>
          <a:xfrm>
            <a:off x="7685842" y="6237565"/>
            <a:ext cx="5893475" cy="725805"/>
          </a:xfrm>
          <a:prstGeom prst="rect">
            <a:avLst/>
          </a:prstGeom>
          <a:noFill/>
          <a:ln/>
        </p:spPr>
        <p:txBody>
          <a:bodyPr wrap="square" lIns="0" tIns="0" rIns="0" bIns="0" rtlCol="0" anchor="t"/>
          <a:lstStyle/>
          <a:p>
            <a:pPr marL="0" indent="0" algn="l">
              <a:lnSpc>
                <a:spcPts val="2850"/>
              </a:lnSpc>
              <a:buNone/>
            </a:pPr>
            <a:r>
              <a:rPr lang="en-US" sz="1750" dirty="0">
                <a:solidFill>
                  <a:srgbClr val="C9C2C0"/>
                </a:solidFill>
                <a:latin typeface="Gelasio" pitchFamily="34" charset="0"/>
                <a:ea typeface="Gelasio" pitchFamily="34" charset="-122"/>
                <a:cs typeface="Gelasio" pitchFamily="34" charset="-120"/>
              </a:rPr>
              <a:t>End with a polite sign-off like </a:t>
            </a:r>
            <a:r>
              <a:rPr lang="en-US" sz="1750" i="1" dirty="0">
                <a:solidFill>
                  <a:srgbClr val="C9C2C0"/>
                </a:solidFill>
                <a:latin typeface="Gelasio" pitchFamily="34" charset="0"/>
                <a:ea typeface="Gelasio" pitchFamily="34" charset="-122"/>
                <a:cs typeface="Gelasio" pitchFamily="34" charset="-120"/>
              </a:rPr>
              <a:t>"Sincerely"</a:t>
            </a:r>
            <a:r>
              <a:rPr lang="en-US" sz="1750" dirty="0">
                <a:solidFill>
                  <a:srgbClr val="C9C2C0"/>
                </a:solidFill>
                <a:latin typeface="Gelasio" pitchFamily="34" charset="0"/>
                <a:ea typeface="Gelasio" pitchFamily="34" charset="-122"/>
                <a:cs typeface="Gelasio" pitchFamily="34" charset="-120"/>
              </a:rPr>
              <a:t> or </a:t>
            </a:r>
            <a:r>
              <a:rPr lang="en-US" sz="1750" i="1" dirty="0">
                <a:solidFill>
                  <a:srgbClr val="C9C2C0"/>
                </a:solidFill>
                <a:latin typeface="Gelasio" pitchFamily="34" charset="0"/>
                <a:ea typeface="Gelasio" pitchFamily="34" charset="-122"/>
                <a:cs typeface="Gelasio" pitchFamily="34" charset="-120"/>
              </a:rPr>
              <a:t>"Best regards,"</a:t>
            </a:r>
            <a:r>
              <a:rPr lang="en-US" sz="1750" dirty="0">
                <a:solidFill>
                  <a:srgbClr val="C9C2C0"/>
                </a:solidFill>
                <a:latin typeface="Gelasio" pitchFamily="34" charset="0"/>
                <a:ea typeface="Gelasio" pitchFamily="34" charset="-122"/>
                <a:cs typeface="Gelasio" pitchFamily="34" charset="-120"/>
              </a:rPr>
              <a:t> followed by your name and class.</a:t>
            </a:r>
            <a:endParaRPr lang="en-US" sz="1750" dirty="0"/>
          </a:p>
        </p:txBody>
      </p:sp>
    </p:spTree>
    <p:extLst>
      <p:ext uri="{BB962C8B-B14F-4D97-AF65-F5344CB8AC3E}">
        <p14:creationId xmlns:p14="http://schemas.microsoft.com/office/powerpoint/2010/main" val="46489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69024" y="801172"/>
            <a:ext cx="12095637" cy="686633"/>
          </a:xfrm>
          <a:prstGeom prst="rect">
            <a:avLst/>
          </a:prstGeom>
          <a:noFill/>
          <a:ln/>
        </p:spPr>
        <p:txBody>
          <a:bodyPr wrap="none" lIns="0" tIns="0" rIns="0" bIns="0" rtlCol="0" anchor="t"/>
          <a:lstStyle/>
          <a:p>
            <a:pPr marL="0" indent="0" algn="l">
              <a:lnSpc>
                <a:spcPts val="5400"/>
              </a:lnSpc>
              <a:buNone/>
            </a:pPr>
            <a:r>
              <a:rPr lang="en-US" sz="4300" dirty="0" smtClean="0">
                <a:solidFill>
                  <a:srgbClr val="D8B6A4"/>
                </a:solidFill>
                <a:latin typeface="Gelasio" pitchFamily="34" charset="0"/>
                <a:ea typeface="Gelasio" pitchFamily="34" charset="-122"/>
                <a:cs typeface="Gelasio" pitchFamily="34" charset="-120"/>
              </a:rPr>
              <a:t> Writing </a:t>
            </a:r>
            <a:r>
              <a:rPr lang="en-US" sz="4300" dirty="0">
                <a:solidFill>
                  <a:srgbClr val="D8B6A4"/>
                </a:solidFill>
                <a:latin typeface="Gelasio" pitchFamily="34" charset="0"/>
                <a:ea typeface="Gelasio" pitchFamily="34" charset="-122"/>
                <a:cs typeface="Gelasio" pitchFamily="34" charset="-120"/>
              </a:rPr>
              <a:t>Your First Email: A Step-by-Step Guide</a:t>
            </a:r>
            <a:endParaRPr lang="en-US" sz="4300" dirty="0"/>
          </a:p>
        </p:txBody>
      </p:sp>
      <p:pic>
        <p:nvPicPr>
          <p:cNvPr id="3" name="Image 0" descr="preencoded.png"/>
          <p:cNvPicPr>
            <a:picLocks noChangeAspect="1"/>
          </p:cNvPicPr>
          <p:nvPr/>
        </p:nvPicPr>
        <p:blipFill>
          <a:blip r:embed="rId3"/>
          <a:stretch>
            <a:fillRect/>
          </a:stretch>
        </p:blipFill>
        <p:spPr>
          <a:xfrm>
            <a:off x="817602" y="2735580"/>
            <a:ext cx="8225076" cy="3764280"/>
          </a:xfrm>
          <a:prstGeom prst="rect">
            <a:avLst/>
          </a:prstGeom>
        </p:spPr>
      </p:pic>
      <p:pic>
        <p:nvPicPr>
          <p:cNvPr id="4"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586691" y="3675420"/>
            <a:ext cx="528824" cy="528825"/>
          </a:xfrm>
          <a:prstGeom prst="rect">
            <a:avLst/>
          </a:prstGeom>
        </p:spPr>
      </p:pic>
      <p:sp>
        <p:nvSpPr>
          <p:cNvPr id="5" name="Text 1"/>
          <p:cNvSpPr/>
          <p:nvPr/>
        </p:nvSpPr>
        <p:spPr>
          <a:xfrm>
            <a:off x="7115541" y="5605962"/>
            <a:ext cx="1544169" cy="297464"/>
          </a:xfrm>
          <a:prstGeom prst="rect">
            <a:avLst/>
          </a:prstGeom>
          <a:noFill/>
          <a:ln/>
        </p:spPr>
        <p:txBody>
          <a:bodyPr wrap="none" lIns="0" tIns="0" rIns="0" bIns="0" rtlCol="0" anchor="t"/>
          <a:lstStyle/>
          <a:p>
            <a:pPr marL="0" indent="0" algn="ctr">
              <a:lnSpc>
                <a:spcPts val="2300"/>
              </a:lnSpc>
              <a:buNone/>
            </a:pPr>
            <a:r>
              <a:rPr lang="en-US" sz="1850" dirty="0">
                <a:solidFill>
                  <a:srgbClr val="C9C2C0"/>
                </a:solidFill>
                <a:latin typeface="Gelasio" pitchFamily="34" charset="0"/>
                <a:ea typeface="Gelasio" pitchFamily="34" charset="-122"/>
                <a:cs typeface="Gelasio" pitchFamily="34" charset="-120"/>
              </a:rPr>
              <a:t>Closing</a:t>
            </a:r>
            <a:endParaRPr lang="en-US" sz="1850" dirty="0"/>
          </a:p>
        </p:txBody>
      </p:sp>
      <p:pic>
        <p:nvPicPr>
          <p:cNvPr id="6" name="Image 2" descr="preencoded.png"/>
          <p:cNvPicPr>
            <a:picLocks noChangeAspect="1"/>
          </p:cNvPicPr>
          <p:nvPr/>
        </p:nvPicPr>
        <p:blipFill>
          <a:blip r:embed="rId4">
            <a:extLst>
              <a:ext uri="{96DAC541-7B7A-43D3-8B79-37D633B846F1}">
                <asvg:svgBlip xmlns:asvg="http://schemas.microsoft.com/office/drawing/2016/SVG/main" xmlns="" r:embed="rId6"/>
              </a:ext>
            </a:extLst>
          </a:blip>
          <a:stretch>
            <a:fillRect/>
          </a:stretch>
        </p:blipFill>
        <p:spPr>
          <a:xfrm>
            <a:off x="5650696" y="3676411"/>
            <a:ext cx="528825" cy="528825"/>
          </a:xfrm>
          <a:prstGeom prst="rect">
            <a:avLst/>
          </a:prstGeom>
        </p:spPr>
      </p:pic>
      <p:sp>
        <p:nvSpPr>
          <p:cNvPr id="7" name="Text 2"/>
          <p:cNvSpPr/>
          <p:nvPr/>
        </p:nvSpPr>
        <p:spPr>
          <a:xfrm>
            <a:off x="5169465" y="5605962"/>
            <a:ext cx="1544169" cy="297464"/>
          </a:xfrm>
          <a:prstGeom prst="rect">
            <a:avLst/>
          </a:prstGeom>
          <a:noFill/>
          <a:ln/>
        </p:spPr>
        <p:txBody>
          <a:bodyPr wrap="none" lIns="0" tIns="0" rIns="0" bIns="0" rtlCol="0" anchor="t"/>
          <a:lstStyle/>
          <a:p>
            <a:pPr marL="0" indent="0" algn="ctr">
              <a:lnSpc>
                <a:spcPts val="2300"/>
              </a:lnSpc>
              <a:buNone/>
            </a:pPr>
            <a:r>
              <a:rPr lang="en-US" sz="1850" dirty="0">
                <a:solidFill>
                  <a:srgbClr val="C9C2C0"/>
                </a:solidFill>
                <a:latin typeface="Gelasio" pitchFamily="34" charset="0"/>
                <a:ea typeface="Gelasio" pitchFamily="34" charset="-122"/>
                <a:cs typeface="Gelasio" pitchFamily="34" charset="-120"/>
              </a:rPr>
              <a:t>Body</a:t>
            </a:r>
            <a:endParaRPr lang="en-US" sz="1850" dirty="0"/>
          </a:p>
        </p:txBody>
      </p:sp>
      <p:pic>
        <p:nvPicPr>
          <p:cNvPr id="8" name="Image 3" descr="preencoded.png"/>
          <p:cNvPicPr>
            <a:picLocks noChangeAspect="1"/>
          </p:cNvPicPr>
          <p:nvPr/>
        </p:nvPicPr>
        <p:blipFill>
          <a:blip r:embed="rId4">
            <a:extLst>
              <a:ext uri="{96DAC541-7B7A-43D3-8B79-37D633B846F1}">
                <asvg:svgBlip xmlns:asvg="http://schemas.microsoft.com/office/drawing/2016/SVG/main" xmlns="" r:embed="rId7"/>
              </a:ext>
            </a:extLst>
          </a:blip>
          <a:stretch>
            <a:fillRect/>
          </a:stretch>
        </p:blipFill>
        <p:spPr>
          <a:xfrm>
            <a:off x="3715196" y="3676411"/>
            <a:ext cx="528825" cy="528825"/>
          </a:xfrm>
          <a:prstGeom prst="rect">
            <a:avLst/>
          </a:prstGeom>
        </p:spPr>
      </p:pic>
      <p:sp>
        <p:nvSpPr>
          <p:cNvPr id="9" name="Text 3"/>
          <p:cNvSpPr/>
          <p:nvPr/>
        </p:nvSpPr>
        <p:spPr>
          <a:xfrm>
            <a:off x="3233965" y="5605962"/>
            <a:ext cx="1544169" cy="297464"/>
          </a:xfrm>
          <a:prstGeom prst="rect">
            <a:avLst/>
          </a:prstGeom>
          <a:noFill/>
          <a:ln/>
        </p:spPr>
        <p:txBody>
          <a:bodyPr wrap="none" lIns="0" tIns="0" rIns="0" bIns="0" rtlCol="0" anchor="t"/>
          <a:lstStyle/>
          <a:p>
            <a:pPr marL="0" indent="0" algn="ctr">
              <a:lnSpc>
                <a:spcPts val="2300"/>
              </a:lnSpc>
              <a:buNone/>
            </a:pPr>
            <a:r>
              <a:rPr lang="en-US" sz="1850" dirty="0">
                <a:solidFill>
                  <a:srgbClr val="C9C2C0"/>
                </a:solidFill>
                <a:latin typeface="Gelasio" pitchFamily="34" charset="0"/>
                <a:ea typeface="Gelasio" pitchFamily="34" charset="-122"/>
                <a:cs typeface="Gelasio" pitchFamily="34" charset="-120"/>
              </a:rPr>
              <a:t>Salutation</a:t>
            </a:r>
            <a:endParaRPr lang="en-US" sz="1850" dirty="0"/>
          </a:p>
        </p:txBody>
      </p:sp>
      <p:pic>
        <p:nvPicPr>
          <p:cNvPr id="10" name="Image 4" descr="preencoded.png"/>
          <p:cNvPicPr>
            <a:picLocks noChangeAspect="1"/>
          </p:cNvPicPr>
          <p:nvPr/>
        </p:nvPicPr>
        <p:blipFill>
          <a:blip r:embed="rId4">
            <a:extLst>
              <a:ext uri="{96DAC541-7B7A-43D3-8B79-37D633B846F1}">
                <asvg:svgBlip xmlns:asvg="http://schemas.microsoft.com/office/drawing/2016/SVG/main" xmlns="" r:embed="rId9"/>
              </a:ext>
            </a:extLst>
          </a:blip>
          <a:stretch>
            <a:fillRect/>
          </a:stretch>
        </p:blipFill>
        <p:spPr>
          <a:xfrm>
            <a:off x="1769120" y="3676411"/>
            <a:ext cx="528825" cy="528825"/>
          </a:xfrm>
          <a:prstGeom prst="rect">
            <a:avLst/>
          </a:prstGeom>
        </p:spPr>
      </p:pic>
      <p:sp>
        <p:nvSpPr>
          <p:cNvPr id="11" name="Text 4"/>
          <p:cNvSpPr/>
          <p:nvPr/>
        </p:nvSpPr>
        <p:spPr>
          <a:xfrm>
            <a:off x="1256160" y="5605962"/>
            <a:ext cx="1544169" cy="297464"/>
          </a:xfrm>
          <a:prstGeom prst="rect">
            <a:avLst/>
          </a:prstGeom>
          <a:noFill/>
          <a:ln/>
        </p:spPr>
        <p:txBody>
          <a:bodyPr wrap="none" lIns="0" tIns="0" rIns="0" bIns="0" rtlCol="0" anchor="t"/>
          <a:lstStyle/>
          <a:p>
            <a:pPr marL="0" indent="0" algn="ctr">
              <a:lnSpc>
                <a:spcPts val="2300"/>
              </a:lnSpc>
              <a:buNone/>
            </a:pPr>
            <a:r>
              <a:rPr lang="en-US" sz="1850" dirty="0">
                <a:solidFill>
                  <a:srgbClr val="C9C2C0"/>
                </a:solidFill>
                <a:latin typeface="Gelasio" pitchFamily="34" charset="0"/>
                <a:ea typeface="Gelasio" pitchFamily="34" charset="-122"/>
                <a:cs typeface="Gelasio" pitchFamily="34" charset="-120"/>
              </a:rPr>
              <a:t>Subject</a:t>
            </a:r>
            <a:endParaRPr lang="en-US" sz="1850" dirty="0"/>
          </a:p>
        </p:txBody>
      </p:sp>
      <p:sp>
        <p:nvSpPr>
          <p:cNvPr id="12" name="Shape 5"/>
          <p:cNvSpPr/>
          <p:nvPr/>
        </p:nvSpPr>
        <p:spPr>
          <a:xfrm>
            <a:off x="9635014" y="2046446"/>
            <a:ext cx="4233863" cy="1607344"/>
          </a:xfrm>
          <a:prstGeom prst="roundRect">
            <a:avLst>
              <a:gd name="adj" fmla="val 2051"/>
            </a:avLst>
          </a:prstGeom>
          <a:solidFill>
            <a:srgbClr val="022349"/>
          </a:solidFill>
          <a:ln/>
        </p:spPr>
      </p:sp>
      <p:pic>
        <p:nvPicPr>
          <p:cNvPr id="13" name="Image 5" descr="preencoded.png"/>
          <p:cNvPicPr>
            <a:picLocks noChangeAspect="1"/>
          </p:cNvPicPr>
          <p:nvPr/>
        </p:nvPicPr>
        <p:blipFill>
          <a:blip r:embed="rId10"/>
          <a:stretch>
            <a:fillRect/>
          </a:stretch>
        </p:blipFill>
        <p:spPr>
          <a:xfrm>
            <a:off x="9854684" y="2364938"/>
            <a:ext cx="274558" cy="219670"/>
          </a:xfrm>
          <a:prstGeom prst="rect">
            <a:avLst/>
          </a:prstGeom>
        </p:spPr>
      </p:pic>
      <p:sp>
        <p:nvSpPr>
          <p:cNvPr id="14" name="Text 6"/>
          <p:cNvSpPr/>
          <p:nvPr/>
        </p:nvSpPr>
        <p:spPr>
          <a:xfrm>
            <a:off x="10348912" y="2314099"/>
            <a:ext cx="3300293" cy="1038344"/>
          </a:xfrm>
          <a:prstGeom prst="rect">
            <a:avLst/>
          </a:prstGeom>
          <a:noFill/>
          <a:ln/>
        </p:spPr>
        <p:txBody>
          <a:bodyPr wrap="square" lIns="0" tIns="0" rIns="0" bIns="0" rtlCol="0" anchor="t"/>
          <a:lstStyle/>
          <a:p>
            <a:pPr marL="0" indent="0" algn="l">
              <a:lnSpc>
                <a:spcPts val="2700"/>
              </a:lnSpc>
              <a:buNone/>
            </a:pPr>
            <a:r>
              <a:rPr lang="en-US" sz="1700" b="1" dirty="0">
                <a:solidFill>
                  <a:srgbClr val="FFFFFF"/>
                </a:solidFill>
                <a:latin typeface="Gelasio" pitchFamily="34" charset="0"/>
                <a:ea typeface="Gelasio" pitchFamily="34" charset="-122"/>
                <a:cs typeface="Gelasio" pitchFamily="34" charset="-120"/>
              </a:rPr>
              <a:t>Scenario:</a:t>
            </a:r>
            <a:r>
              <a:rPr lang="en-US" sz="1700" dirty="0">
                <a:solidFill>
                  <a:srgbClr val="FFFFFF"/>
                </a:solidFill>
                <a:latin typeface="Gelasio" pitchFamily="34" charset="0"/>
                <a:ea typeface="Gelasio" pitchFamily="34" charset="-122"/>
                <a:cs typeface="Gelasio" pitchFamily="34" charset="-120"/>
              </a:rPr>
              <a:t> You need to ask your teacher a question about Math homework.</a:t>
            </a:r>
            <a:endParaRPr lang="en-US" sz="1700" dirty="0"/>
          </a:p>
        </p:txBody>
      </p:sp>
      <p:sp>
        <p:nvSpPr>
          <p:cNvPr id="15" name="Text 7"/>
          <p:cNvSpPr/>
          <p:nvPr/>
        </p:nvSpPr>
        <p:spPr>
          <a:xfrm>
            <a:off x="9635014" y="3893225"/>
            <a:ext cx="4233863" cy="692229"/>
          </a:xfrm>
          <a:prstGeom prst="rect">
            <a:avLst/>
          </a:prstGeom>
          <a:noFill/>
          <a:ln/>
        </p:spPr>
        <p:txBody>
          <a:bodyPr wrap="square" lIns="0" tIns="0" rIns="0" bIns="0" rtlCol="0" anchor="t"/>
          <a:lstStyle/>
          <a:p>
            <a:pPr marL="0" indent="0" algn="l">
              <a:lnSpc>
                <a:spcPts val="2700"/>
              </a:lnSpc>
              <a:buNone/>
            </a:pPr>
            <a:r>
              <a:rPr lang="en-US" sz="1700" b="1" dirty="0">
                <a:solidFill>
                  <a:srgbClr val="C9C2C0"/>
                </a:solidFill>
                <a:latin typeface="Gelasio" pitchFamily="34" charset="0"/>
                <a:ea typeface="Gelasio" pitchFamily="34" charset="-122"/>
                <a:cs typeface="Gelasio" pitchFamily="34" charset="-120"/>
              </a:rPr>
              <a:t>Subject:</a:t>
            </a:r>
            <a:r>
              <a:rPr lang="en-US" sz="1700" dirty="0">
                <a:solidFill>
                  <a:srgbClr val="C9C2C0"/>
                </a:solidFill>
                <a:latin typeface="Gelasio" pitchFamily="34" charset="0"/>
                <a:ea typeface="Gelasio" pitchFamily="34" charset="-122"/>
                <a:cs typeface="Gelasio" pitchFamily="34" charset="-120"/>
              </a:rPr>
              <a:t> "Question about Math Homework – [Your Name] – Class 5-2026"</a:t>
            </a:r>
            <a:endParaRPr lang="en-US" sz="1700" dirty="0"/>
          </a:p>
        </p:txBody>
      </p:sp>
      <p:sp>
        <p:nvSpPr>
          <p:cNvPr id="16" name="Text 8"/>
          <p:cNvSpPr/>
          <p:nvPr/>
        </p:nvSpPr>
        <p:spPr>
          <a:xfrm>
            <a:off x="9635014" y="4777026"/>
            <a:ext cx="4233863" cy="692229"/>
          </a:xfrm>
          <a:prstGeom prst="rect">
            <a:avLst/>
          </a:prstGeom>
          <a:noFill/>
          <a:ln/>
        </p:spPr>
        <p:txBody>
          <a:bodyPr wrap="square" lIns="0" tIns="0" rIns="0" bIns="0" rtlCol="0" anchor="t"/>
          <a:lstStyle/>
          <a:p>
            <a:pPr marL="0" indent="0" algn="l">
              <a:lnSpc>
                <a:spcPts val="2700"/>
              </a:lnSpc>
              <a:buNone/>
            </a:pPr>
            <a:r>
              <a:rPr lang="en-US" sz="1700" b="1" dirty="0">
                <a:solidFill>
                  <a:srgbClr val="C9C2C0"/>
                </a:solidFill>
                <a:latin typeface="Gelasio" pitchFamily="34" charset="0"/>
                <a:ea typeface="Gelasio" pitchFamily="34" charset="-122"/>
                <a:cs typeface="Gelasio" pitchFamily="34" charset="-120"/>
              </a:rPr>
              <a:t>Salutation:</a:t>
            </a:r>
            <a:r>
              <a:rPr lang="en-US" sz="1700" dirty="0">
                <a:solidFill>
                  <a:srgbClr val="C9C2C0"/>
                </a:solidFill>
                <a:latin typeface="Gelasio" pitchFamily="34" charset="0"/>
                <a:ea typeface="Gelasio" pitchFamily="34" charset="-122"/>
                <a:cs typeface="Gelasio" pitchFamily="34" charset="-120"/>
              </a:rPr>
              <a:t> "Dear Mrs. [Teacher's Last Name],"</a:t>
            </a:r>
            <a:endParaRPr lang="en-US" sz="1700" dirty="0"/>
          </a:p>
        </p:txBody>
      </p:sp>
      <p:sp>
        <p:nvSpPr>
          <p:cNvPr id="17" name="Text 9"/>
          <p:cNvSpPr/>
          <p:nvPr/>
        </p:nvSpPr>
        <p:spPr>
          <a:xfrm>
            <a:off x="9635014" y="5660827"/>
            <a:ext cx="4233863" cy="692229"/>
          </a:xfrm>
          <a:prstGeom prst="rect">
            <a:avLst/>
          </a:prstGeom>
          <a:noFill/>
          <a:ln/>
        </p:spPr>
        <p:txBody>
          <a:bodyPr wrap="square" lIns="0" tIns="0" rIns="0" bIns="0" rtlCol="0" anchor="t"/>
          <a:lstStyle/>
          <a:p>
            <a:pPr marL="0" indent="0" algn="l">
              <a:lnSpc>
                <a:spcPts val="2700"/>
              </a:lnSpc>
              <a:buNone/>
            </a:pPr>
            <a:r>
              <a:rPr lang="en-US" sz="1700" b="1" dirty="0">
                <a:solidFill>
                  <a:srgbClr val="C9C2C0"/>
                </a:solidFill>
                <a:latin typeface="Gelasio" pitchFamily="34" charset="0"/>
                <a:ea typeface="Gelasio" pitchFamily="34" charset="-122"/>
                <a:cs typeface="Gelasio" pitchFamily="34" charset="-120"/>
              </a:rPr>
              <a:t>Body:</a:t>
            </a:r>
            <a:r>
              <a:rPr lang="en-US" sz="1700" dirty="0">
                <a:solidFill>
                  <a:srgbClr val="C9C2C0"/>
                </a:solidFill>
                <a:latin typeface="Gelasio" pitchFamily="34" charset="0"/>
                <a:ea typeface="Gelasio" pitchFamily="34" charset="-122"/>
                <a:cs typeface="Gelasio" pitchFamily="34" charset="-120"/>
              </a:rPr>
              <a:t> Clearly state your question and explain what you have already tried.</a:t>
            </a:r>
            <a:endParaRPr lang="en-US" sz="1700" dirty="0"/>
          </a:p>
        </p:txBody>
      </p:sp>
      <p:sp>
        <p:nvSpPr>
          <p:cNvPr id="18" name="Text 10"/>
          <p:cNvSpPr/>
          <p:nvPr/>
        </p:nvSpPr>
        <p:spPr>
          <a:xfrm>
            <a:off x="9635014" y="6544628"/>
            <a:ext cx="4233863" cy="692229"/>
          </a:xfrm>
          <a:prstGeom prst="rect">
            <a:avLst/>
          </a:prstGeom>
          <a:noFill/>
          <a:ln/>
        </p:spPr>
        <p:txBody>
          <a:bodyPr wrap="square" lIns="0" tIns="0" rIns="0" bIns="0" rtlCol="0" anchor="t"/>
          <a:lstStyle/>
          <a:p>
            <a:pPr marL="0" indent="0" algn="l">
              <a:lnSpc>
                <a:spcPts val="2700"/>
              </a:lnSpc>
              <a:buNone/>
            </a:pPr>
            <a:r>
              <a:rPr lang="en-US" sz="1700" b="1" dirty="0">
                <a:solidFill>
                  <a:srgbClr val="C9C2C0"/>
                </a:solidFill>
                <a:latin typeface="Gelasio" pitchFamily="34" charset="0"/>
                <a:ea typeface="Gelasio" pitchFamily="34" charset="-122"/>
                <a:cs typeface="Gelasio" pitchFamily="34" charset="-120"/>
              </a:rPr>
              <a:t>Closing &amp; Signature:</a:t>
            </a:r>
            <a:r>
              <a:rPr lang="en-US" sz="1700" dirty="0">
                <a:solidFill>
                  <a:srgbClr val="C9C2C0"/>
                </a:solidFill>
                <a:latin typeface="Gelasio" pitchFamily="34" charset="0"/>
                <a:ea typeface="Gelasio" pitchFamily="34" charset="-122"/>
                <a:cs typeface="Gelasio" pitchFamily="34" charset="-120"/>
              </a:rPr>
              <a:t> "Sincerely, [Your Full Name]"</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909161"/>
            <a:ext cx="9655493" cy="708779"/>
          </a:xfrm>
          <a:prstGeom prst="rect">
            <a:avLst/>
          </a:prstGeom>
          <a:noFill/>
          <a:ln/>
        </p:spPr>
        <p:txBody>
          <a:bodyPr wrap="none" lIns="0" tIns="0" rIns="0" bIns="0" rtlCol="0" anchor="t"/>
          <a:lstStyle/>
          <a:p>
            <a:pPr marL="0" indent="0" algn="ctr">
              <a:lnSpc>
                <a:spcPts val="5550"/>
              </a:lnSpc>
              <a:buNone/>
            </a:pPr>
            <a:r>
              <a:rPr lang="en-US" sz="4450" dirty="0" smtClean="0">
                <a:solidFill>
                  <a:srgbClr val="D8B6A4"/>
                </a:solidFill>
                <a:latin typeface="Gelasio" pitchFamily="34" charset="0"/>
                <a:ea typeface="Gelasio" pitchFamily="34" charset="-122"/>
                <a:cs typeface="Gelasio" pitchFamily="34" charset="-120"/>
              </a:rPr>
              <a:t>Example</a:t>
            </a:r>
            <a:r>
              <a:rPr lang="en-US" sz="4450" dirty="0">
                <a:solidFill>
                  <a:srgbClr val="D8B6A4"/>
                </a:solidFill>
                <a:latin typeface="Gelasio" pitchFamily="34" charset="0"/>
                <a:ea typeface="Gelasio" pitchFamily="34" charset="-122"/>
                <a:cs typeface="Gelasio" pitchFamily="34" charset="-120"/>
              </a:rPr>
              <a:t> </a:t>
            </a:r>
            <a:r>
              <a:rPr lang="en-US" sz="4450" dirty="0" smtClean="0">
                <a:solidFill>
                  <a:srgbClr val="D8B6A4"/>
                </a:solidFill>
                <a:latin typeface="Gelasio" pitchFamily="34" charset="0"/>
                <a:ea typeface="Gelasio" pitchFamily="34" charset="-122"/>
                <a:cs typeface="Gelasio" pitchFamily="34" charset="-120"/>
              </a:rPr>
              <a:t>of an </a:t>
            </a:r>
            <a:r>
              <a:rPr lang="en-US" sz="4450" dirty="0" err="1" smtClean="0">
                <a:solidFill>
                  <a:srgbClr val="D8B6A4"/>
                </a:solidFill>
                <a:latin typeface="Gelasio" pitchFamily="34" charset="0"/>
                <a:ea typeface="Gelasio" pitchFamily="34" charset="-122"/>
                <a:cs typeface="Gelasio" pitchFamily="34" charset="-120"/>
              </a:rPr>
              <a:t>Emal</a:t>
            </a:r>
            <a:endParaRPr lang="en-US" sz="4450" dirty="0"/>
          </a:p>
        </p:txBody>
      </p:sp>
      <p:sp>
        <p:nvSpPr>
          <p:cNvPr id="3" name="Text 1"/>
          <p:cNvSpPr/>
          <p:nvPr/>
        </p:nvSpPr>
        <p:spPr>
          <a:xfrm>
            <a:off x="1286350" y="2042517"/>
            <a:ext cx="12702659" cy="362903"/>
          </a:xfrm>
          <a:prstGeom prst="rect">
            <a:avLst/>
          </a:prstGeom>
          <a:noFill/>
          <a:ln/>
        </p:spPr>
        <p:txBody>
          <a:bodyPr wrap="none" lIns="0" tIns="0" rIns="0" bIns="0" rtlCol="0" anchor="t"/>
          <a:lstStyle/>
          <a:p>
            <a:pPr marL="0" indent="0" algn="l">
              <a:lnSpc>
                <a:spcPts val="2850"/>
              </a:lnSpc>
              <a:buNone/>
            </a:pPr>
            <a:r>
              <a:rPr lang="en-US" sz="1750" b="1" dirty="0" smtClean="0">
                <a:solidFill>
                  <a:srgbClr val="C9C2C0"/>
                </a:solidFill>
                <a:latin typeface="Gelasio" pitchFamily="34" charset="0"/>
                <a:cs typeface="Gelasio" pitchFamily="34" charset="-120"/>
              </a:rPr>
              <a:t>To: ssubarnasarker717@gmail.com</a:t>
            </a:r>
            <a:endParaRPr lang="en-US" sz="1750" dirty="0"/>
          </a:p>
        </p:txBody>
      </p:sp>
      <p:sp>
        <p:nvSpPr>
          <p:cNvPr id="4" name="Text 2"/>
          <p:cNvSpPr/>
          <p:nvPr/>
        </p:nvSpPr>
        <p:spPr>
          <a:xfrm>
            <a:off x="1133951" y="2944773"/>
            <a:ext cx="12702659" cy="362903"/>
          </a:xfrm>
          <a:prstGeom prst="rect">
            <a:avLst/>
          </a:prstGeom>
          <a:noFill/>
          <a:ln/>
        </p:spPr>
        <p:txBody>
          <a:bodyPr wrap="none" lIns="0" tIns="0" rIns="0" bIns="0" rtlCol="0" anchor="t"/>
          <a:lstStyle/>
          <a:p>
            <a:pPr marL="0" indent="0" algn="l">
              <a:lnSpc>
                <a:spcPts val="2850"/>
              </a:lnSpc>
              <a:buNone/>
            </a:pPr>
            <a:r>
              <a:rPr lang="en-US" sz="1750" b="1" dirty="0">
                <a:solidFill>
                  <a:srgbClr val="C9C2C0"/>
                </a:solidFill>
                <a:latin typeface="Gelasio" pitchFamily="34" charset="0"/>
                <a:ea typeface="Gelasio" pitchFamily="34" charset="-122"/>
                <a:cs typeface="Gelasio" pitchFamily="34" charset="-120"/>
              </a:rPr>
              <a:t>Hi Devi,</a:t>
            </a:r>
            <a:endParaRPr lang="en-US" sz="1750" dirty="0"/>
          </a:p>
        </p:txBody>
      </p:sp>
      <p:sp>
        <p:nvSpPr>
          <p:cNvPr id="5" name="Text 3"/>
          <p:cNvSpPr/>
          <p:nvPr/>
        </p:nvSpPr>
        <p:spPr>
          <a:xfrm>
            <a:off x="1133951" y="3562826"/>
            <a:ext cx="12702659" cy="1088708"/>
          </a:xfrm>
          <a:prstGeom prst="rect">
            <a:avLst/>
          </a:prstGeom>
          <a:noFill/>
          <a:ln/>
        </p:spPr>
        <p:txBody>
          <a:bodyPr wrap="square" lIns="0" tIns="0" rIns="0" bIns="0" rtlCol="0" anchor="t"/>
          <a:lstStyle/>
          <a:p>
            <a:pPr marL="0" indent="0" algn="l">
              <a:lnSpc>
                <a:spcPts val="2850"/>
              </a:lnSpc>
              <a:buNone/>
            </a:pPr>
            <a:r>
              <a:rPr lang="en-US" sz="1750" smtClean="0">
                <a:solidFill>
                  <a:srgbClr val="C9C2C0"/>
                </a:solidFill>
                <a:latin typeface="Gelasio" pitchFamily="34" charset="0"/>
                <a:ea typeface="Gelasio" pitchFamily="34" charset="-122"/>
                <a:cs typeface="Gelasio" pitchFamily="34" charset="-120"/>
              </a:rPr>
              <a:t>Thanks YOU </a:t>
            </a:r>
            <a:r>
              <a:rPr lang="en-US" sz="1750" dirty="0">
                <a:solidFill>
                  <a:srgbClr val="C9C2C0"/>
                </a:solidFill>
                <a:latin typeface="Gelasio" pitchFamily="34" charset="0"/>
                <a:ea typeface="Gelasio" pitchFamily="34" charset="-122"/>
                <a:cs typeface="Gelasio" pitchFamily="34" charset="-120"/>
              </a:rPr>
              <a:t>so much for inviting me — I'm really excited about the trip! I've been looking into what we can do, and I think we should definitely check out the traditional Balinese dance performance and visit the silver craft village in Celuk. I'd also love to try some authentic local food while we're there!</a:t>
            </a:r>
            <a:endParaRPr lang="en-US" sz="1750" dirty="0"/>
          </a:p>
        </p:txBody>
      </p:sp>
      <p:sp>
        <p:nvSpPr>
          <p:cNvPr id="6" name="Text 4"/>
          <p:cNvSpPr/>
          <p:nvPr/>
        </p:nvSpPr>
        <p:spPr>
          <a:xfrm>
            <a:off x="1133951" y="4906685"/>
            <a:ext cx="12702659" cy="725805"/>
          </a:xfrm>
          <a:prstGeom prst="rect">
            <a:avLst/>
          </a:prstGeom>
          <a:noFill/>
          <a:ln/>
        </p:spPr>
        <p:txBody>
          <a:bodyPr wrap="square" lIns="0" tIns="0" rIns="0" bIns="0" rtlCol="0" anchor="t"/>
          <a:lstStyle/>
          <a:p>
            <a:pPr marL="0" indent="0" algn="l">
              <a:lnSpc>
                <a:spcPts val="2850"/>
              </a:lnSpc>
              <a:buNone/>
            </a:pPr>
            <a:r>
              <a:rPr lang="en-US" sz="1750" b="1" dirty="0">
                <a:solidFill>
                  <a:srgbClr val="C9C2C0"/>
                </a:solidFill>
                <a:latin typeface="Gelasio" pitchFamily="34" charset="0"/>
                <a:ea typeface="Gelasio" pitchFamily="34" charset="-122"/>
                <a:cs typeface="Gelasio" pitchFamily="34" charset="-120"/>
              </a:rPr>
              <a:t>See you soon,</a:t>
            </a:r>
            <a:r>
              <a:rPr lang="en-US" sz="1750" dirty="0">
                <a:solidFill>
                  <a:srgbClr val="C9C2C0"/>
                </a:solidFill>
                <a:latin typeface="Gelasio" pitchFamily="34" charset="0"/>
                <a:ea typeface="Gelasio" pitchFamily="34" charset="-122"/>
                <a:cs typeface="Gelasio" pitchFamily="34" charset="-120"/>
              </a:rPr>
              <a:t>Ika</a:t>
            </a:r>
            <a:endParaRPr lang="en-US" sz="1750" dirty="0"/>
          </a:p>
        </p:txBody>
      </p:sp>
      <p:sp>
        <p:nvSpPr>
          <p:cNvPr id="7" name="Shape 5"/>
          <p:cNvSpPr/>
          <p:nvPr/>
        </p:nvSpPr>
        <p:spPr>
          <a:xfrm>
            <a:off x="793790" y="2071568"/>
            <a:ext cx="30480" cy="3816072"/>
          </a:xfrm>
          <a:prstGeom prst="rect">
            <a:avLst/>
          </a:prstGeom>
          <a:solidFill>
            <a:srgbClr val="C49F8C"/>
          </a:solidFill>
          <a:ln/>
        </p:spPr>
      </p:sp>
      <p:sp>
        <p:nvSpPr>
          <p:cNvPr id="8" name="Shape 6"/>
          <p:cNvSpPr/>
          <p:nvPr/>
        </p:nvSpPr>
        <p:spPr>
          <a:xfrm>
            <a:off x="793790" y="6142792"/>
            <a:ext cx="3090505" cy="1177528"/>
          </a:xfrm>
          <a:prstGeom prst="roundRect">
            <a:avLst>
              <a:gd name="adj" fmla="val 2889"/>
            </a:avLst>
          </a:prstGeom>
          <a:solidFill>
            <a:srgbClr val="373433"/>
          </a:solidFill>
          <a:ln/>
        </p:spPr>
      </p:sp>
      <p:sp>
        <p:nvSpPr>
          <p:cNvPr id="9" name="Text 7"/>
          <p:cNvSpPr/>
          <p:nvPr/>
        </p:nvSpPr>
        <p:spPr>
          <a:xfrm>
            <a:off x="1020604" y="6369606"/>
            <a:ext cx="2636877" cy="723900"/>
          </a:xfrm>
          <a:prstGeom prst="rect">
            <a:avLst/>
          </a:prstGeom>
          <a:noFill/>
          <a:ln/>
        </p:spPr>
        <p:txBody>
          <a:bodyPr wrap="square" lIns="0" tIns="0" rIns="0" bIns="0" rtlCol="0" anchor="t"/>
          <a:lstStyle/>
          <a:p>
            <a:pPr marL="0" indent="0" algn="l">
              <a:lnSpc>
                <a:spcPts val="2750"/>
              </a:lnSpc>
              <a:buNone/>
            </a:pPr>
            <a:r>
              <a:rPr lang="en-US" sz="2200" dirty="0">
                <a:solidFill>
                  <a:srgbClr val="000000"/>
                </a:solidFill>
                <a:latin typeface="Gelasio" pitchFamily="34" charset="0"/>
                <a:ea typeface="Gelasio" pitchFamily="34" charset="-122"/>
                <a:cs typeface="Gelasio" pitchFamily="34" charset="-120"/>
              </a:rPr>
              <a:t>✅</a:t>
            </a:r>
            <a:r>
              <a:rPr lang="en-US" sz="2200" dirty="0">
                <a:solidFill>
                  <a:srgbClr val="C9C2C0"/>
                </a:solidFill>
                <a:latin typeface="Gelasio" pitchFamily="34" charset="0"/>
                <a:ea typeface="Gelasio" pitchFamily="34" charset="-122"/>
                <a:cs typeface="Gelasio" pitchFamily="34" charset="-120"/>
              </a:rPr>
              <a:t> Acknowledges the Invite</a:t>
            </a:r>
            <a:endParaRPr lang="en-US" sz="2200" dirty="0"/>
          </a:p>
        </p:txBody>
      </p:sp>
      <p:sp>
        <p:nvSpPr>
          <p:cNvPr id="10" name="Shape 8"/>
          <p:cNvSpPr/>
          <p:nvPr/>
        </p:nvSpPr>
        <p:spPr>
          <a:xfrm>
            <a:off x="4111109" y="6142792"/>
            <a:ext cx="3090624" cy="1177528"/>
          </a:xfrm>
          <a:prstGeom prst="roundRect">
            <a:avLst>
              <a:gd name="adj" fmla="val 2889"/>
            </a:avLst>
          </a:prstGeom>
          <a:solidFill>
            <a:srgbClr val="373433"/>
          </a:solidFill>
          <a:ln/>
        </p:spPr>
      </p:sp>
      <p:sp>
        <p:nvSpPr>
          <p:cNvPr id="11" name="Text 9"/>
          <p:cNvSpPr/>
          <p:nvPr/>
        </p:nvSpPr>
        <p:spPr>
          <a:xfrm>
            <a:off x="4337923" y="6369606"/>
            <a:ext cx="2636996" cy="723900"/>
          </a:xfrm>
          <a:prstGeom prst="rect">
            <a:avLst/>
          </a:prstGeom>
          <a:noFill/>
          <a:ln/>
        </p:spPr>
        <p:txBody>
          <a:bodyPr wrap="square" lIns="0" tIns="0" rIns="0" bIns="0" rtlCol="0" anchor="t"/>
          <a:lstStyle/>
          <a:p>
            <a:pPr marL="0" indent="0" algn="l">
              <a:lnSpc>
                <a:spcPts val="2750"/>
              </a:lnSpc>
              <a:buNone/>
            </a:pPr>
            <a:r>
              <a:rPr lang="en-US" sz="2200" dirty="0">
                <a:solidFill>
                  <a:srgbClr val="000000"/>
                </a:solidFill>
                <a:latin typeface="Gelasio" pitchFamily="34" charset="0"/>
                <a:ea typeface="Gelasio" pitchFamily="34" charset="-122"/>
                <a:cs typeface="Gelasio" pitchFamily="34" charset="-120"/>
              </a:rPr>
              <a:t>✅</a:t>
            </a:r>
            <a:r>
              <a:rPr lang="en-US" sz="2200" dirty="0">
                <a:solidFill>
                  <a:srgbClr val="C9C2C0"/>
                </a:solidFill>
                <a:latin typeface="Gelasio" pitchFamily="34" charset="0"/>
                <a:ea typeface="Gelasio" pitchFamily="34" charset="-122"/>
                <a:cs typeface="Gelasio" pitchFamily="34" charset="-120"/>
              </a:rPr>
              <a:t> Shows Enthusiasm</a:t>
            </a:r>
            <a:endParaRPr lang="en-US" sz="2200" dirty="0"/>
          </a:p>
        </p:txBody>
      </p:sp>
      <p:sp>
        <p:nvSpPr>
          <p:cNvPr id="12" name="Shape 10"/>
          <p:cNvSpPr/>
          <p:nvPr/>
        </p:nvSpPr>
        <p:spPr>
          <a:xfrm>
            <a:off x="7428548" y="6142792"/>
            <a:ext cx="3090624" cy="1177528"/>
          </a:xfrm>
          <a:prstGeom prst="roundRect">
            <a:avLst>
              <a:gd name="adj" fmla="val 2889"/>
            </a:avLst>
          </a:prstGeom>
          <a:solidFill>
            <a:srgbClr val="373433"/>
          </a:solidFill>
          <a:ln/>
        </p:spPr>
      </p:sp>
      <p:sp>
        <p:nvSpPr>
          <p:cNvPr id="13" name="Text 11"/>
          <p:cNvSpPr/>
          <p:nvPr/>
        </p:nvSpPr>
        <p:spPr>
          <a:xfrm>
            <a:off x="7655362" y="6369606"/>
            <a:ext cx="2636996" cy="723900"/>
          </a:xfrm>
          <a:prstGeom prst="rect">
            <a:avLst/>
          </a:prstGeom>
          <a:noFill/>
          <a:ln/>
        </p:spPr>
        <p:txBody>
          <a:bodyPr wrap="square" lIns="0" tIns="0" rIns="0" bIns="0" rtlCol="0" anchor="t"/>
          <a:lstStyle/>
          <a:p>
            <a:pPr marL="0" indent="0" algn="l">
              <a:lnSpc>
                <a:spcPts val="2750"/>
              </a:lnSpc>
              <a:buNone/>
            </a:pPr>
            <a:r>
              <a:rPr lang="en-US" sz="2200" dirty="0">
                <a:solidFill>
                  <a:srgbClr val="000000"/>
                </a:solidFill>
                <a:latin typeface="Gelasio" pitchFamily="34" charset="0"/>
                <a:ea typeface="Gelasio" pitchFamily="34" charset="-122"/>
                <a:cs typeface="Gelasio" pitchFamily="34" charset="-120"/>
              </a:rPr>
              <a:t>✅</a:t>
            </a:r>
            <a:r>
              <a:rPr lang="en-US" sz="2200" dirty="0">
                <a:solidFill>
                  <a:srgbClr val="C9C2C0"/>
                </a:solidFill>
                <a:latin typeface="Gelasio" pitchFamily="34" charset="0"/>
                <a:ea typeface="Gelasio" pitchFamily="34" charset="-122"/>
                <a:cs typeface="Gelasio" pitchFamily="34" charset="-120"/>
              </a:rPr>
              <a:t> Adds Personal Details</a:t>
            </a:r>
            <a:endParaRPr lang="en-US" sz="2200" dirty="0"/>
          </a:p>
        </p:txBody>
      </p:sp>
      <p:sp>
        <p:nvSpPr>
          <p:cNvPr id="14" name="Shape 12"/>
          <p:cNvSpPr/>
          <p:nvPr/>
        </p:nvSpPr>
        <p:spPr>
          <a:xfrm>
            <a:off x="10745986" y="6142792"/>
            <a:ext cx="3090624" cy="1177528"/>
          </a:xfrm>
          <a:prstGeom prst="roundRect">
            <a:avLst>
              <a:gd name="adj" fmla="val 2889"/>
            </a:avLst>
          </a:prstGeom>
          <a:solidFill>
            <a:srgbClr val="373433"/>
          </a:solidFill>
          <a:ln/>
        </p:spPr>
      </p:sp>
      <p:sp>
        <p:nvSpPr>
          <p:cNvPr id="15" name="Text 13"/>
          <p:cNvSpPr/>
          <p:nvPr/>
        </p:nvSpPr>
        <p:spPr>
          <a:xfrm>
            <a:off x="10972800" y="6369606"/>
            <a:ext cx="2636996" cy="369570"/>
          </a:xfrm>
          <a:prstGeom prst="rect">
            <a:avLst/>
          </a:prstGeom>
          <a:noFill/>
          <a:ln/>
        </p:spPr>
        <p:txBody>
          <a:bodyPr wrap="none" lIns="0" tIns="0" rIns="0" bIns="0" rtlCol="0" anchor="t"/>
          <a:lstStyle/>
          <a:p>
            <a:pPr marL="0" indent="0" algn="l">
              <a:lnSpc>
                <a:spcPts val="2750"/>
              </a:lnSpc>
              <a:buNone/>
            </a:pPr>
            <a:r>
              <a:rPr lang="en-US" sz="2200" dirty="0">
                <a:solidFill>
                  <a:srgbClr val="000000"/>
                </a:solidFill>
                <a:latin typeface="Gelasio" pitchFamily="34" charset="0"/>
                <a:ea typeface="Gelasio" pitchFamily="34" charset="-122"/>
                <a:cs typeface="Gelasio" pitchFamily="34" charset="-120"/>
              </a:rPr>
              <a:t>✅</a:t>
            </a:r>
            <a:r>
              <a:rPr lang="en-US" sz="2200" dirty="0">
                <a:solidFill>
                  <a:srgbClr val="C9C2C0"/>
                </a:solidFill>
                <a:latin typeface="Gelasio" pitchFamily="34" charset="0"/>
                <a:ea typeface="Gelasio" pitchFamily="34" charset="-122"/>
                <a:cs typeface="Gelasio" pitchFamily="34" charset="-120"/>
              </a:rPr>
              <a:t> Warm Closing</a:t>
            </a:r>
            <a:endParaRPr lang="en-US" sz="2200" dirty="0"/>
          </a:p>
        </p:txBody>
      </p:sp>
      <p:sp>
        <p:nvSpPr>
          <p:cNvPr id="17" name="Text 1"/>
          <p:cNvSpPr/>
          <p:nvPr/>
        </p:nvSpPr>
        <p:spPr>
          <a:xfrm>
            <a:off x="1286351" y="2479119"/>
            <a:ext cx="12702659" cy="362903"/>
          </a:xfrm>
          <a:prstGeom prst="rect">
            <a:avLst/>
          </a:prstGeom>
          <a:noFill/>
          <a:ln/>
        </p:spPr>
        <p:txBody>
          <a:bodyPr wrap="none" lIns="0" tIns="0" rIns="0" bIns="0" rtlCol="0" anchor="t"/>
          <a:lstStyle/>
          <a:p>
            <a:pPr marL="0" indent="0" algn="l">
              <a:lnSpc>
                <a:spcPts val="2850"/>
              </a:lnSpc>
              <a:buNone/>
            </a:pPr>
            <a:r>
              <a:rPr lang="en-US" sz="1750" b="1" dirty="0">
                <a:solidFill>
                  <a:srgbClr val="C9C2C0"/>
                </a:solidFill>
                <a:latin typeface="Gelasio" pitchFamily="34" charset="0"/>
                <a:ea typeface="Gelasio" pitchFamily="34" charset="-122"/>
                <a:cs typeface="Gelasio" pitchFamily="34" charset="-120"/>
              </a:rPr>
              <a:t>Subject:</a:t>
            </a:r>
            <a:r>
              <a:rPr lang="en-US" sz="1750" dirty="0">
                <a:solidFill>
                  <a:srgbClr val="C9C2C0"/>
                </a:solidFill>
                <a:latin typeface="Gelasio" pitchFamily="34" charset="0"/>
                <a:ea typeface="Gelasio" pitchFamily="34" charset="-122"/>
                <a:cs typeface="Gelasio" pitchFamily="34" charset="-120"/>
              </a:rPr>
              <a:t> </a:t>
            </a:r>
            <a:r>
              <a:rPr lang="en-US" sz="1750" dirty="0" smtClean="0">
                <a:solidFill>
                  <a:srgbClr val="C9C2C0"/>
                </a:solidFill>
                <a:latin typeface="Gelasio" pitchFamily="34" charset="0"/>
                <a:ea typeface="Gelasio" pitchFamily="34" charset="-122"/>
                <a:cs typeface="Gelasio" pitchFamily="34" charset="-120"/>
              </a:rPr>
              <a:t> </a:t>
            </a:r>
            <a:r>
              <a:rPr lang="en-US" sz="1750" dirty="0">
                <a:solidFill>
                  <a:srgbClr val="C9C2C0"/>
                </a:solidFill>
                <a:latin typeface="Gelasio" pitchFamily="34" charset="0"/>
                <a:ea typeface="Gelasio" pitchFamily="34" charset="-122"/>
                <a:cs typeface="Gelasio" pitchFamily="34" charset="-120"/>
              </a:rPr>
              <a:t>Invitation to Bali Cultural </a:t>
            </a:r>
            <a:r>
              <a:rPr lang="en-US" sz="1750" dirty="0" smtClean="0">
                <a:solidFill>
                  <a:srgbClr val="C9C2C0"/>
                </a:solidFill>
                <a:latin typeface="Gelasio" pitchFamily="34" charset="0"/>
                <a:ea typeface="Gelasio" pitchFamily="34" charset="-122"/>
                <a:cs typeface="Gelasio" pitchFamily="34" charset="-120"/>
              </a:rPr>
              <a:t>Event</a:t>
            </a:r>
            <a:endParaRPr lang="en-US" sz="1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55" y="78818"/>
            <a:ext cx="4025024" cy="36751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55" y="4400422"/>
            <a:ext cx="4025024" cy="37101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3064" y="78818"/>
            <a:ext cx="4030717" cy="36751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5376" y="4435456"/>
            <a:ext cx="4025024" cy="36751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5186855" y="78818"/>
            <a:ext cx="4162097" cy="707886"/>
          </a:xfrm>
          <a:prstGeom prst="rect">
            <a:avLst/>
          </a:prstGeom>
          <a:noFill/>
        </p:spPr>
        <p:txBody>
          <a:bodyPr wrap="square" rtlCol="0">
            <a:spAutoFit/>
          </a:bodyPr>
          <a:lstStyle/>
          <a:p>
            <a:pPr algn="ctr"/>
            <a:r>
              <a:rPr lang="en-US" sz="4000" b="1" dirty="0" smtClean="0">
                <a:solidFill>
                  <a:srgbClr val="FFFF00"/>
                </a:solidFill>
                <a:latin typeface="Times New Roman" panose="02020603050405020304" pitchFamily="18" charset="0"/>
                <a:cs typeface="Times New Roman" panose="02020603050405020304" pitchFamily="18" charset="0"/>
              </a:rPr>
              <a:t>Chain Drill</a:t>
            </a:r>
            <a:endParaRPr lang="en-US" sz="4000" b="1" dirty="0">
              <a:solidFill>
                <a:srgbClr val="FFFF00"/>
              </a:solidFill>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154" y="709044"/>
            <a:ext cx="5013434" cy="7297505"/>
          </a:xfrm>
          <a:prstGeom prst="rect">
            <a:avLst/>
          </a:prstGeom>
          <a:ln>
            <a:noFill/>
          </a:ln>
          <a:effectLst>
            <a:softEdge rad="112500"/>
          </a:effectLst>
        </p:spPr>
      </p:pic>
    </p:spTree>
    <p:extLst>
      <p:ext uri="{BB962C8B-B14F-4D97-AF65-F5344CB8AC3E}">
        <p14:creationId xmlns:p14="http://schemas.microsoft.com/office/powerpoint/2010/main" val="2422364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971" y="852312"/>
            <a:ext cx="2455816" cy="239554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3607" y="1695427"/>
            <a:ext cx="2508070" cy="234870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832" y="3247861"/>
            <a:ext cx="2485535" cy="258644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3608" y="4169665"/>
            <a:ext cx="2649148" cy="2790227"/>
          </a:xfrm>
          <a:prstGeom prst="rect">
            <a:avLst/>
          </a:prstGeom>
        </p:spPr>
      </p:pic>
      <p:sp>
        <p:nvSpPr>
          <p:cNvPr id="8" name="Rectangle 7"/>
          <p:cNvSpPr/>
          <p:nvPr/>
        </p:nvSpPr>
        <p:spPr>
          <a:xfrm>
            <a:off x="3219261" y="1765691"/>
            <a:ext cx="3527890" cy="7879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lIns="109728" tIns="54864" rIns="109728" bIns="54864">
            <a:spAutoFit/>
          </a:bodyPr>
          <a:lstStyle/>
          <a:p>
            <a:pPr algn="ctr"/>
            <a:r>
              <a:rPr lang="en-US" sz="4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Email Address</a:t>
            </a:r>
            <a:endParaRPr lang="en-US" sz="4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9" name="Rectangle 8"/>
          <p:cNvSpPr/>
          <p:nvPr/>
        </p:nvSpPr>
        <p:spPr>
          <a:xfrm>
            <a:off x="8445773" y="2522118"/>
            <a:ext cx="2534261" cy="787908"/>
          </a:xfrm>
          <a:prstGeom prst="rect">
            <a:avLst/>
          </a:prstGeom>
        </p:spPr>
        <p:style>
          <a:lnRef idx="0">
            <a:schemeClr val="accent3"/>
          </a:lnRef>
          <a:fillRef idx="3">
            <a:schemeClr val="accent3"/>
          </a:fillRef>
          <a:effectRef idx="3">
            <a:schemeClr val="accent3"/>
          </a:effectRef>
          <a:fontRef idx="minor">
            <a:schemeClr val="lt1"/>
          </a:fontRef>
        </p:style>
        <p:txBody>
          <a:bodyPr wrap="square" lIns="109728" tIns="54864" rIns="109728" bIns="54864">
            <a:spAutoFit/>
          </a:bodyPr>
          <a:lstStyle/>
          <a:p>
            <a:pPr algn="ctr"/>
            <a:r>
              <a:rPr lang="en-US" sz="44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Subject</a:t>
            </a:r>
            <a:endParaRPr lang="en-US" sz="4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0" name="Rectangle 9"/>
          <p:cNvSpPr/>
          <p:nvPr/>
        </p:nvSpPr>
        <p:spPr>
          <a:xfrm>
            <a:off x="3219261" y="3909141"/>
            <a:ext cx="2582940" cy="787908"/>
          </a:xfrm>
          <a:prstGeom prst="rect">
            <a:avLst/>
          </a:prstGeom>
        </p:spPr>
        <p:style>
          <a:lnRef idx="0">
            <a:schemeClr val="accent4"/>
          </a:lnRef>
          <a:fillRef idx="3">
            <a:schemeClr val="accent4"/>
          </a:fillRef>
          <a:effectRef idx="3">
            <a:schemeClr val="accent4"/>
          </a:effectRef>
          <a:fontRef idx="minor">
            <a:schemeClr val="lt1"/>
          </a:fontRef>
        </p:style>
        <p:txBody>
          <a:bodyPr wrap="square" lIns="109728" tIns="54864" rIns="109728" bIns="54864">
            <a:spAutoFit/>
          </a:bodyPr>
          <a:lstStyle/>
          <a:p>
            <a:pPr algn="ctr"/>
            <a:r>
              <a:rPr lang="en-US" sz="4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Greetings</a:t>
            </a:r>
            <a:endParaRPr lang="en-US" sz="4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3233774" y="6896517"/>
            <a:ext cx="2809440" cy="787908"/>
          </a:xfrm>
          <a:prstGeom prst="rect">
            <a:avLst/>
          </a:prstGeom>
        </p:spPr>
        <p:style>
          <a:lnRef idx="1">
            <a:schemeClr val="accent5"/>
          </a:lnRef>
          <a:fillRef idx="3">
            <a:schemeClr val="accent5"/>
          </a:fillRef>
          <a:effectRef idx="2">
            <a:schemeClr val="accent5"/>
          </a:effectRef>
          <a:fontRef idx="minor">
            <a:schemeClr val="lt1"/>
          </a:fontRef>
        </p:style>
        <p:txBody>
          <a:bodyPr wrap="square" lIns="109728" tIns="54864" rIns="109728" bIns="54864">
            <a:spAutoFit/>
          </a:bodyPr>
          <a:lstStyle/>
          <a:p>
            <a:pPr algn="ctr"/>
            <a:r>
              <a:rPr lang="en-US" sz="44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Body</a:t>
            </a:r>
            <a:endParaRPr lang="en-US" sz="44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2" name="Rectangle 11"/>
          <p:cNvSpPr/>
          <p:nvPr/>
        </p:nvSpPr>
        <p:spPr>
          <a:xfrm>
            <a:off x="4008814" y="93356"/>
            <a:ext cx="6612772" cy="11079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109728" tIns="54864" rIns="109728" bIns="54864">
            <a:spAutoFit/>
          </a:bodyPr>
          <a:lstStyle/>
          <a:p>
            <a:pPr algn="ctr"/>
            <a:r>
              <a:rPr lang="en-US" sz="648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Group presentation</a:t>
            </a:r>
            <a:endParaRPr lang="en-US" sz="648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832" y="5974819"/>
            <a:ext cx="2680429" cy="2180136"/>
          </a:xfrm>
          <a:prstGeom prst="rect">
            <a:avLst/>
          </a:prstGeom>
        </p:spPr>
      </p:pic>
      <p:sp>
        <p:nvSpPr>
          <p:cNvPr id="13" name="Rectangle 12"/>
          <p:cNvSpPr/>
          <p:nvPr/>
        </p:nvSpPr>
        <p:spPr>
          <a:xfrm>
            <a:off x="8535275" y="5974819"/>
            <a:ext cx="2561466" cy="769441"/>
          </a:xfrm>
          <a:prstGeom prst="rect">
            <a:avLst/>
          </a:prstGeom>
        </p:spPr>
        <p:style>
          <a:lnRef idx="3">
            <a:schemeClr val="lt1"/>
          </a:lnRef>
          <a:fillRef idx="1">
            <a:schemeClr val="accent2"/>
          </a:fillRef>
          <a:effectRef idx="1">
            <a:schemeClr val="accent2"/>
          </a:effectRef>
          <a:fontRef idx="minor">
            <a:schemeClr val="lt1"/>
          </a:fontRef>
        </p:style>
        <p:txBody>
          <a:bodyPr wrap="square" lIns="91440" tIns="45720" rIns="91440" bIns="45720">
            <a:spAutoFit/>
          </a:bodyPr>
          <a:lstStyle/>
          <a:p>
            <a:pPr algn="ctr"/>
            <a:r>
              <a:rPr lang="en-US" sz="4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Closing</a:t>
            </a:r>
            <a:endParaRPr lang="en-US" sz="44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90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280190" y="3054429"/>
            <a:ext cx="7556421" cy="1417558"/>
          </a:xfrm>
          <a:prstGeom prst="rect">
            <a:avLst/>
          </a:prstGeom>
          <a:noFill/>
          <a:ln/>
        </p:spPr>
        <p:txBody>
          <a:bodyPr wrap="square" lIns="0" tIns="0" rIns="0" bIns="0" rtlCol="0" anchor="t"/>
          <a:lstStyle/>
          <a:p>
            <a:pPr marL="0" indent="0" algn="l">
              <a:lnSpc>
                <a:spcPts val="5550"/>
              </a:lnSpc>
              <a:buNone/>
            </a:pPr>
            <a:endParaRPr lang="en-US" sz="4450" dirty="0"/>
          </a:p>
        </p:txBody>
      </p:sp>
      <p:sp>
        <p:nvSpPr>
          <p:cNvPr id="5" name="Text 0"/>
          <p:cNvSpPr/>
          <p:nvPr/>
        </p:nvSpPr>
        <p:spPr>
          <a:xfrm>
            <a:off x="6858272" y="920810"/>
            <a:ext cx="7556421" cy="4502528"/>
          </a:xfrm>
          <a:prstGeom prst="rect">
            <a:avLst/>
          </a:prstGeom>
          <a:noFill/>
          <a:ln/>
        </p:spPr>
        <p:txBody>
          <a:bodyPr wrap="square" lIns="0" tIns="0" rIns="0" bIns="0" rtlCol="0" anchor="t"/>
          <a:lstStyle/>
          <a:p>
            <a:pPr marL="0" indent="0" algn="l">
              <a:lnSpc>
                <a:spcPts val="5550"/>
              </a:lnSpc>
              <a:buNone/>
            </a:pPr>
            <a:r>
              <a:rPr lang="en-US" sz="4450" dirty="0" smtClean="0">
                <a:latin typeface="Gelasio" panose="020B0604020202020204" charset="0"/>
                <a:cs typeface="Gelasio" panose="020B0604020202020204" charset="0"/>
              </a:rPr>
              <a:t>                </a:t>
            </a:r>
            <a:r>
              <a:rPr lang="en-US" sz="5400" dirty="0" smtClean="0">
                <a:solidFill>
                  <a:srgbClr val="FFFF00"/>
                </a:solidFill>
                <a:latin typeface="Gelasio" panose="020B0604020202020204" charset="0"/>
                <a:cs typeface="Gelasio" panose="020B0604020202020204" charset="0"/>
              </a:rPr>
              <a:t>Assessment</a:t>
            </a:r>
          </a:p>
          <a:p>
            <a:pPr algn="l">
              <a:lnSpc>
                <a:spcPts val="5550"/>
              </a:lnSpc>
            </a:pPr>
            <a:r>
              <a:rPr lang="en-US" sz="2800" dirty="0" smtClean="0">
                <a:solidFill>
                  <a:srgbClr val="FFFF00"/>
                </a:solidFill>
                <a:latin typeface="Gelasio" panose="020B0604020202020204" charset="0"/>
                <a:cs typeface="Gelasio" panose="020B0604020202020204" charset="0"/>
              </a:rPr>
              <a:t>          </a:t>
            </a:r>
          </a:p>
          <a:p>
            <a:pPr algn="l">
              <a:lnSpc>
                <a:spcPts val="5550"/>
              </a:lnSpc>
            </a:pPr>
            <a:endParaRPr lang="en-US" sz="2800" dirty="0">
              <a:solidFill>
                <a:srgbClr val="FFFF00"/>
              </a:solidFill>
              <a:latin typeface="Gelasio" panose="020B0604020202020204" charset="0"/>
              <a:cs typeface="Gelasio" panose="020B0604020202020204" charset="0"/>
            </a:endParaRPr>
          </a:p>
          <a:p>
            <a:pPr algn="ctr">
              <a:lnSpc>
                <a:spcPts val="5550"/>
              </a:lnSpc>
            </a:pPr>
            <a:endParaRPr lang="en-US" sz="4400" dirty="0" smtClean="0">
              <a:solidFill>
                <a:srgbClr val="FFFF00"/>
              </a:solidFill>
              <a:latin typeface="Gelasio" panose="020B0604020202020204" charset="0"/>
              <a:cs typeface="Gelasio" panose="020B0604020202020204" charset="0"/>
            </a:endParaRPr>
          </a:p>
          <a:p>
            <a:pPr algn="ctr">
              <a:lnSpc>
                <a:spcPts val="5550"/>
              </a:lnSpc>
            </a:pPr>
            <a:r>
              <a:rPr lang="en-US" sz="4400" dirty="0" smtClean="0">
                <a:solidFill>
                  <a:srgbClr val="FFFF00"/>
                </a:solidFill>
                <a:latin typeface="Gelasio" panose="020B0604020202020204" charset="0"/>
                <a:cs typeface="Gelasio" panose="020B0604020202020204" charset="0"/>
              </a:rPr>
              <a:t>Write the main parts of an Email</a:t>
            </a:r>
          </a:p>
          <a:p>
            <a:pPr marL="685800" indent="-685800" algn="l">
              <a:lnSpc>
                <a:spcPts val="5550"/>
              </a:lnSpc>
              <a:buFont typeface="Wingdings" panose="05000000000000000000" pitchFamily="2" charset="2"/>
              <a:buChar char="§"/>
            </a:pPr>
            <a:endParaRPr lang="en-US" sz="2800" dirty="0" smtClean="0">
              <a:solidFill>
                <a:srgbClr val="FFFF00"/>
              </a:solidFill>
              <a:latin typeface="Gelasio" panose="020B0604020202020204" charset="0"/>
              <a:cs typeface="Gelasio" panose="020B0604020202020204" charset="0"/>
            </a:endParaRPr>
          </a:p>
          <a:p>
            <a:pPr algn="l">
              <a:lnSpc>
                <a:spcPts val="5550"/>
              </a:lnSpc>
            </a:pPr>
            <a:endParaRPr lang="en-US" sz="2800" dirty="0">
              <a:solidFill>
                <a:srgbClr val="FFFF00"/>
              </a:solidFill>
              <a:latin typeface="Gelasio" panose="020B0604020202020204" charset="0"/>
              <a:cs typeface="Gelasio" panose="020B0604020202020204" charset="0"/>
            </a:endParaRPr>
          </a:p>
        </p:txBody>
      </p:sp>
      <p:pic>
        <p:nvPicPr>
          <p:cNvPr id="7" name="Image 0" descr="preencoded.png"/>
          <p:cNvPicPr>
            <a:picLocks noChangeAspect="1"/>
          </p:cNvPicPr>
          <p:nvPr/>
        </p:nvPicPr>
        <p:blipFill>
          <a:blip r:embed="rId3"/>
          <a:stretch>
            <a:fillRect/>
          </a:stretch>
        </p:blipFill>
        <p:spPr>
          <a:xfrm>
            <a:off x="-1" y="0"/>
            <a:ext cx="6794939" cy="822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022425" y="2033747"/>
            <a:ext cx="7157555" cy="4650832"/>
          </a:xfrm>
          <a:prstGeom prst="rect">
            <a:avLst/>
          </a:prstGeom>
          <a:noFill/>
          <a:ln/>
        </p:spPr>
        <p:txBody>
          <a:bodyPr wrap="none" lIns="0" tIns="0" rIns="0" bIns="0" rtlCol="0" anchor="t"/>
          <a:lstStyle/>
          <a:p>
            <a:pPr marL="0" indent="0" algn="ctr">
              <a:lnSpc>
                <a:spcPts val="5450"/>
              </a:lnSpc>
              <a:buNone/>
            </a:pPr>
            <a:endParaRPr lang="en-US" sz="4350" dirty="0">
              <a:solidFill>
                <a:srgbClr val="D8B6A4"/>
              </a:solidFill>
              <a:latin typeface="Gelasio" pitchFamily="34" charset="0"/>
              <a:ea typeface="Gelasio" pitchFamily="34" charset="-122"/>
              <a:cs typeface="Gelasio" pitchFamily="34" charset="-120"/>
            </a:endParaRPr>
          </a:p>
          <a:p>
            <a:pPr marL="0" indent="0" algn="ctr">
              <a:lnSpc>
                <a:spcPts val="5450"/>
              </a:lnSpc>
              <a:buNone/>
            </a:pPr>
            <a:r>
              <a:rPr lang="en-US" sz="4350" dirty="0" smtClean="0">
                <a:solidFill>
                  <a:srgbClr val="D8B6A4"/>
                </a:solidFill>
                <a:latin typeface="Gelasio" pitchFamily="34" charset="0"/>
                <a:ea typeface="Gelasio" pitchFamily="34" charset="-122"/>
                <a:cs typeface="Gelasio" pitchFamily="34" charset="-120"/>
              </a:rPr>
              <a:t>Homework</a:t>
            </a:r>
          </a:p>
          <a:p>
            <a:pPr marL="0" indent="0" algn="l">
              <a:lnSpc>
                <a:spcPts val="5450"/>
              </a:lnSpc>
              <a:buNone/>
            </a:pPr>
            <a:endParaRPr lang="en-US" sz="4350" dirty="0">
              <a:solidFill>
                <a:srgbClr val="D8B6A4"/>
              </a:solidFill>
              <a:latin typeface="Gelasio" pitchFamily="34" charset="0"/>
              <a:ea typeface="Gelasio" pitchFamily="34" charset="-122"/>
              <a:cs typeface="Gelasio" pitchFamily="34" charset="-120"/>
            </a:endParaRPr>
          </a:p>
          <a:p>
            <a:pPr marL="0" indent="0" algn="l">
              <a:lnSpc>
                <a:spcPts val="5450"/>
              </a:lnSpc>
              <a:buNone/>
            </a:pPr>
            <a:endParaRPr lang="en-US" sz="4350" dirty="0" smtClean="0">
              <a:solidFill>
                <a:srgbClr val="D8B6A4"/>
              </a:solidFill>
              <a:latin typeface="Gelasio" pitchFamily="34" charset="0"/>
              <a:ea typeface="Gelasio" pitchFamily="34" charset="-122"/>
              <a:cs typeface="Gelasio" pitchFamily="34" charset="-120"/>
            </a:endParaRPr>
          </a:p>
          <a:p>
            <a:pPr marL="0" indent="0" algn="l">
              <a:lnSpc>
                <a:spcPts val="5450"/>
              </a:lnSpc>
              <a:buNone/>
            </a:pPr>
            <a:r>
              <a:rPr lang="en-US" sz="4350" dirty="0" smtClean="0">
                <a:solidFill>
                  <a:srgbClr val="D8B6A4"/>
                </a:solidFill>
                <a:latin typeface="Gelasio" pitchFamily="34" charset="0"/>
                <a:ea typeface="Gelasio" pitchFamily="34" charset="-122"/>
                <a:cs typeface="Gelasio" pitchFamily="34" charset="-120"/>
              </a:rPr>
              <a:t>Responding to an Email</a:t>
            </a:r>
          </a:p>
          <a:p>
            <a:pPr marL="0" indent="0" algn="l">
              <a:lnSpc>
                <a:spcPts val="5450"/>
              </a:lnSpc>
              <a:buNone/>
            </a:pPr>
            <a:r>
              <a:rPr lang="en-US" sz="4350" dirty="0" smtClean="0">
                <a:solidFill>
                  <a:srgbClr val="D8B6A4"/>
                </a:solidFill>
                <a:latin typeface="Gelasio" pitchFamily="34" charset="0"/>
                <a:cs typeface="Gelasio" pitchFamily="34" charset="-120"/>
              </a:rPr>
              <a:t>Of your friend </a:t>
            </a:r>
            <a:r>
              <a:rPr lang="en-US" sz="4350" dirty="0" err="1" smtClean="0">
                <a:solidFill>
                  <a:srgbClr val="D8B6A4"/>
                </a:solidFill>
                <a:latin typeface="Gelasio" pitchFamily="34" charset="0"/>
                <a:cs typeface="Gelasio" pitchFamily="34" charset="-120"/>
              </a:rPr>
              <a:t>Intan</a:t>
            </a:r>
            <a:endParaRPr lang="en-US" sz="4350" dirty="0"/>
          </a:p>
        </p:txBody>
      </p:sp>
      <p:sp>
        <p:nvSpPr>
          <p:cNvPr id="10" name="Text 0"/>
          <p:cNvSpPr/>
          <p:nvPr/>
        </p:nvSpPr>
        <p:spPr>
          <a:xfrm>
            <a:off x="4561767" y="47284"/>
            <a:ext cx="10431258" cy="742350"/>
          </a:xfrm>
          <a:prstGeom prst="rect">
            <a:avLst/>
          </a:prstGeom>
          <a:noFill/>
          <a:ln/>
        </p:spPr>
        <p:txBody>
          <a:bodyPr wrap="none" lIns="0" tIns="0" rIns="0" bIns="0" rtlCol="0" anchor="t"/>
          <a:lstStyle/>
          <a:p>
            <a:pPr marL="0" indent="0" algn="l">
              <a:lnSpc>
                <a:spcPts val="5550"/>
              </a:lnSpc>
              <a:buNone/>
            </a:pPr>
            <a:r>
              <a:rPr lang="en-US" sz="4450" dirty="0">
                <a:solidFill>
                  <a:srgbClr val="D8B6A4"/>
                </a:solidFill>
                <a:latin typeface="Gelasio" pitchFamily="34" charset="0"/>
                <a:ea typeface="Gelasio" pitchFamily="34" charset="-122"/>
                <a:cs typeface="Gelasio" pitchFamily="34" charset="-120"/>
              </a:rPr>
              <a:t>Your Next Steps: Practice Makes Perfect!</a:t>
            </a:r>
            <a:endParaRPr lang="en-US" sz="4450" dirty="0"/>
          </a:p>
        </p:txBody>
      </p:sp>
      <p:pic>
        <p:nvPicPr>
          <p:cNvPr id="11" name="Image 0" descr="preencoded.png"/>
          <p:cNvPicPr>
            <a:picLocks noChangeAspect="1"/>
          </p:cNvPicPr>
          <p:nvPr/>
        </p:nvPicPr>
        <p:blipFill>
          <a:blip r:embed="rId3"/>
          <a:stretch>
            <a:fillRect/>
          </a:stretch>
        </p:blipFill>
        <p:spPr>
          <a:xfrm>
            <a:off x="0" y="157656"/>
            <a:ext cx="4561767" cy="7961582"/>
          </a:xfrm>
          <a:prstGeom prst="rect">
            <a:avLst/>
          </a:prstGeom>
        </p:spPr>
      </p:pic>
      <p:sp>
        <p:nvSpPr>
          <p:cNvPr id="3" name="Rectangle 2"/>
          <p:cNvSpPr/>
          <p:nvPr/>
        </p:nvSpPr>
        <p:spPr>
          <a:xfrm>
            <a:off x="12869333" y="7789333"/>
            <a:ext cx="1761067" cy="4402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Tree>
    <p:extLst>
      <p:ext uri="{BB962C8B-B14F-4D97-AF65-F5344CB8AC3E}">
        <p14:creationId xmlns:p14="http://schemas.microsoft.com/office/powerpoint/2010/main" val="1942458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Metropolitan" id="{4C5440D6-04D2-4954-96CF-F251137069B2}" vid="{79CFCA13-9412-4290-BB4B-85112F88857B}"/>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TotalTime>
  <Words>397</Words>
  <Application>Microsoft Office PowerPoint</Application>
  <PresentationFormat>Custom</PresentationFormat>
  <Paragraphs>81</Paragraphs>
  <Slides>19</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19</vt:i4>
      </vt:variant>
    </vt:vector>
  </HeadingPairs>
  <TitlesOfParts>
    <vt:vector size="28" baseType="lpstr">
      <vt:lpstr>Arial</vt:lpstr>
      <vt:lpstr>Calibri</vt:lpstr>
      <vt:lpstr>Times New Roman</vt:lpstr>
      <vt:lpstr>Gelasio</vt:lpstr>
      <vt:lpstr>Wingdings</vt:lpstr>
      <vt:lpstr>Calibri Light</vt:lpstr>
      <vt:lpstr>Office Theme</vt:lpstr>
      <vt:lpstr>Metropolitan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Xttem</cp:lastModifiedBy>
  <cp:revision>51</cp:revision>
  <dcterms:created xsi:type="dcterms:W3CDTF">2026-04-16T05:47:48Z</dcterms:created>
  <dcterms:modified xsi:type="dcterms:W3CDTF">2026-07-01T15:43:27Z</dcterms:modified>
</cp:coreProperties>
</file>