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2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52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3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6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5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0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7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4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0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1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3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3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D2656-0187-4FEB-B7B2-8A9AE4E90FB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4FC7A-E4D1-46B7-A8C7-284B2168A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4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30066"/>
            <a:ext cx="5151120" cy="2387600"/>
          </a:xfrm>
        </p:spPr>
        <p:txBody>
          <a:bodyPr>
            <a:normAutofit/>
          </a:bodyPr>
          <a:lstStyle/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50520" y="1930066"/>
            <a:ext cx="7437120" cy="3327734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নামঃসুরাইয়া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প্রভাষকঃবিক্রমপুর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সিরাজদিখান,মুন্সিগঞ্জ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46320" y="898060"/>
            <a:ext cx="2628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852160" y="1830455"/>
            <a:ext cx="0" cy="2970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964086" y="1627314"/>
            <a:ext cx="6011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9477" y="1884366"/>
            <a:ext cx="52290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শ্রেণিঃদ্বাদশ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বিষয়ঃপদার্থবিজ্ঞান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অধ্যায়ঃতাপগতিবিদ্যা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সময়ঃ৫০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তারিখঃ৩০-০৫-২০২৬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39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9607" y="854439"/>
            <a:ext cx="106280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ফলঃ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২।তাপ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কার্নো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রাশিমালা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127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410" y="0"/>
            <a:ext cx="10912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4" y="329792"/>
            <a:ext cx="3747541" cy="4377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51091" y="824822"/>
            <a:ext cx="5928610" cy="33870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তাপশক্তিকে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যান্ত্রিকশক্তিতে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রুপান্তরিত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রাশিমালা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|</a:t>
            </a:r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η=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571999" y="3598692"/>
            <a:ext cx="3807503" cy="2998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91921" y="3106201"/>
            <a:ext cx="4646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রুপান্তরিত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তাপশক্তি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81666" y="3628672"/>
            <a:ext cx="3482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শোষিত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তাপশক্তি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5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616" y="935370"/>
            <a:ext cx="60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η=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08878" y="308191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2126" y="1852273"/>
            <a:ext cx="627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η=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74375" y="1708883"/>
                <a:ext cx="1180323" cy="716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75" y="1708883"/>
                <a:ext cx="1180323" cy="71635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9338" y="839447"/>
                <a:ext cx="510075" cy="7143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338" y="839447"/>
                <a:ext cx="510075" cy="7143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239845" y="19637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বা</a:t>
            </a:r>
            <a:r>
              <a:rPr lang="en-US" dirty="0"/>
              <a:t>,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7614" y="273908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বা</a:t>
            </a:r>
            <a:r>
              <a:rPr lang="en-US" dirty="0"/>
              <a:t>,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9636" y="2604275"/>
            <a:ext cx="627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η=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84416" y="2473384"/>
                <a:ext cx="959109" cy="716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416" y="2473384"/>
                <a:ext cx="959109" cy="71635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239845" y="3471983"/>
            <a:ext cx="2473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η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40905" y="3408151"/>
                <a:ext cx="970346" cy="527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000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sz="20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905" y="3408151"/>
                <a:ext cx="970346" cy="527773"/>
              </a:xfrm>
              <a:prstGeom prst="rect">
                <a:avLst/>
              </a:prstGeom>
              <a:blipFill rotWithShape="0">
                <a:blip r:embed="rId5"/>
                <a:stretch>
                  <a:fillRect b="-9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39845" y="4299489"/>
                <a:ext cx="2473375" cy="527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বা,η=(1-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𝑇</m:t>
                        </m:r>
                        <m:r>
                          <a:rPr lang="en-US" sz="20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𝑇</m:t>
                        </m:r>
                        <m:r>
                          <a:rPr lang="en-US" sz="20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den>
                    </m:f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</m:oMath>
                </a14:m>
                <a:r>
                  <a:rPr lang="en-US" sz="20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100%</a:t>
                </a:r>
                <a:endParaRPr lang="en-US" sz="2000" dirty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5" y="4299489"/>
                <a:ext cx="2473375" cy="527774"/>
              </a:xfrm>
              <a:prstGeom prst="rect">
                <a:avLst/>
              </a:prstGeom>
              <a:blipFill rotWithShape="0">
                <a:blip r:embed="rId6"/>
                <a:stretch>
                  <a:fillRect l="-2463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374754" y="5336498"/>
            <a:ext cx="5726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দক্ষতাকে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169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39056" y="1873770"/>
                <a:ext cx="5606321" cy="375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বাড়ির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কাজঃ</a:t>
                </a:r>
                <a:endParaRPr lang="en-US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কার্নো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ইঞ্জিন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smtClean="0">
                    <a:cs typeface="NikoshBAN" panose="02000000000000000000" pitchFamily="2" charset="0"/>
                  </a:rPr>
                  <a:t>230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℃</m:t>
                    </m:r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smtClean="0">
                    <a:cs typeface="NikoshBAN" panose="02000000000000000000" pitchFamily="2" charset="0"/>
                  </a:rPr>
                  <a:t>27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℃</m:t>
                    </m:r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মধ্যে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কাজ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করছে।এর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কর্মদক্ষতা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  <a:p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   ধন্যবাদ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056" y="1873770"/>
                <a:ext cx="5606321" cy="3754874"/>
              </a:xfrm>
              <a:prstGeom prst="rect">
                <a:avLst/>
              </a:prstGeom>
              <a:blipFill rotWithShape="0">
                <a:blip r:embed="rId2"/>
                <a:stretch>
                  <a:fillRect l="-1087" t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60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124</Words>
  <Application>Microsoft Office PowerPoint</Application>
  <PresentationFormat>Widescreen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74</cp:revision>
  <dcterms:created xsi:type="dcterms:W3CDTF">2026-06-30T14:49:27Z</dcterms:created>
  <dcterms:modified xsi:type="dcterms:W3CDTF">2026-07-01T15:27:55Z</dcterms:modified>
</cp:coreProperties>
</file>