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9" r:id="rId4"/>
    <p:sldId id="272" r:id="rId5"/>
    <p:sldId id="258" r:id="rId6"/>
    <p:sldId id="280" r:id="rId7"/>
    <p:sldId id="281" r:id="rId8"/>
    <p:sldId id="261" r:id="rId9"/>
    <p:sldId id="260" r:id="rId10"/>
    <p:sldId id="259" r:id="rId11"/>
    <p:sldId id="282" r:id="rId12"/>
    <p:sldId id="262" r:id="rId13"/>
    <p:sldId id="263" r:id="rId14"/>
    <p:sldId id="26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5" autoAdjust="0"/>
    <p:restoredTop sz="85000" autoAdjust="0"/>
  </p:normalViewPr>
  <p:slideViewPr>
    <p:cSldViewPr snapToGrid="0">
      <p:cViewPr varScale="1">
        <p:scale>
          <a:sx n="77" d="100"/>
          <a:sy n="77" d="100"/>
        </p:scale>
        <p:origin x="9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1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3.svg"/><Relationship Id="rId7" Type="http://schemas.openxmlformats.org/officeDocument/2006/relationships/image" Target="../../theme/media/image17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../theme/media/image15.svg"/><Relationship Id="rId4" Type="http://schemas.openxmlformats.org/officeDocument/2006/relationships/image" Target="../media/image1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9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4461" y="1371600"/>
            <a:ext cx="3168603" cy="500062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7A26D00E-3B98-20A7-2F19-530B9544A039}"/>
              </a:ext>
            </a:extLst>
          </p:cNvPr>
          <p:cNvSpPr/>
          <p:nvPr/>
        </p:nvSpPr>
        <p:spPr>
          <a:xfrm>
            <a:off x="2675685" y="1234017"/>
            <a:ext cx="7911353" cy="34094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A4F4496-4915-9CAE-A99E-55A3B0B587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37" y="1842076"/>
            <a:ext cx="2193306" cy="2193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691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4338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082019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17580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="" xmlns:a16="http://schemas.microsoft.com/office/drawing/2014/main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53B9FA6-4A0F-4E2B-6CEA-704829109C7D}"/>
              </a:ext>
            </a:extLst>
          </p:cNvPr>
          <p:cNvSpPr txBox="1"/>
          <p:nvPr/>
        </p:nvSpPr>
        <p:spPr>
          <a:xfrm>
            <a:off x="2201902" y="1553012"/>
            <a:ext cx="2201608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27B961E-3913-4CCF-9314-6D725B6D97D5}"/>
              </a:ext>
            </a:extLst>
          </p:cNvPr>
          <p:cNvSpPr txBox="1"/>
          <p:nvPr/>
        </p:nvSpPr>
        <p:spPr>
          <a:xfrm>
            <a:off x="8067616" y="1553012"/>
            <a:ext cx="1970252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416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844634" cy="13261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844634" cy="132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696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579B8868-7EC4-E706-E9B4-674029332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5C87DC50-4D73-F1D6-CE85-9F673A216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F5998754-D26F-8593-7BED-6F2AD3263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347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0450" y="490194"/>
            <a:ext cx="1226786" cy="122678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66858" y="395660"/>
            <a:ext cx="1420933" cy="142093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="" xmlns:a16="http://schemas.microsoft.com/office/drawing/2014/main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97381" y="466991"/>
            <a:ext cx="1226786" cy="122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391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804737" y="934613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1182230" cy="118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784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2007803" y="962894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552034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211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kk.png">
            <a:extLst>
              <a:ext uri="{FF2B5EF4-FFF2-40B4-BE49-F238E27FC236}">
                <a16:creationId xmlns="" xmlns:a16="http://schemas.microsoft.com/office/drawing/2014/main" id="{8D78984C-7611-ED3A-6893-97F0E59CE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94" y="5929248"/>
            <a:ext cx="7934895" cy="9216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8D09034-B0CE-AEAB-57EF-9D72EA7723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94" y="5920556"/>
            <a:ext cx="879560" cy="8028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6D7AEC8-C47D-F90F-5C86-83EA47844A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4604" y="6126370"/>
            <a:ext cx="856521" cy="5273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4714154" y="-647607"/>
            <a:ext cx="2795673" cy="58473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2" y="2713313"/>
            <a:ext cx="11957157" cy="29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562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6520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8" Type="http://schemas.openxmlformats.org/officeDocument/2006/relationships/hyperlink" Target="https://www.peakpx.com/19235/water-droplet/1440x900-wallpaper" TargetMode="Externa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="" xmlns:a16="http://schemas.microsoft.com/office/drawing/2014/main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2">
              <a:alphaModFix amt="40000"/>
              <a:extLst>
                <a:ext uri="{837473B0-CC2E-450A-ABE3-18F120FF3D39}">
                  <a1611:picAttrSrcUrl xmlns="" xmlns:a1611="http://schemas.microsoft.com/office/drawing/2016/11/main" r:id="rId18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="" xmlns:a16="http://schemas.microsoft.com/office/drawing/2014/main" id="{5C652502-BDE4-BA65-26DC-BEC12F4AA654}"/>
              </a:ext>
            </a:extLst>
          </p:cNvPr>
          <p:cNvGrpSpPr/>
          <p:nvPr/>
        </p:nvGrpSpPr>
        <p:grpSpPr>
          <a:xfrm>
            <a:off x="8354750" y="6206748"/>
            <a:ext cx="1842586" cy="595015"/>
            <a:chOff x="8269280" y="6224725"/>
            <a:chExt cx="1842586" cy="595015"/>
          </a:xfrm>
        </p:grpSpPr>
        <p:pic>
          <p:nvPicPr>
            <p:cNvPr id="28" name="Picture 27">
              <a:extLst>
                <a:ext uri="{FF2B5EF4-FFF2-40B4-BE49-F238E27FC236}">
                  <a16:creationId xmlns="" xmlns:a16="http://schemas.microsoft.com/office/drawing/2014/main" id="{3B16A78A-EA18-E617-0A76-DA7172081A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9114" y="6238903"/>
              <a:ext cx="522752" cy="580837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="" xmlns:a16="http://schemas.microsoft.com/office/drawing/2014/main" id="{2D30957F-B3D2-4D4A-1714-C38C6CF4AF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0459" y="6224725"/>
              <a:ext cx="595015" cy="595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0" name="Group 29">
              <a:extLst>
                <a:ext uri="{FF2B5EF4-FFF2-40B4-BE49-F238E27FC236}">
                  <a16:creationId xmlns="" xmlns:a16="http://schemas.microsoft.com/office/drawing/2014/main" id="{FC80D3FD-A2E2-F0DB-A320-58291830F329}"/>
                </a:ext>
              </a:extLst>
            </p:cNvPr>
            <p:cNvGrpSpPr/>
            <p:nvPr/>
          </p:nvGrpSpPr>
          <p:grpSpPr>
            <a:xfrm>
              <a:off x="8269280" y="6242202"/>
              <a:ext cx="577540" cy="577538"/>
              <a:chOff x="8269280" y="6239279"/>
              <a:chExt cx="577540" cy="577538"/>
            </a:xfrm>
          </p:grpSpPr>
          <p:sp>
            <p:nvSpPr>
              <p:cNvPr id="31" name="Oval 30">
                <a:extLst>
                  <a:ext uri="{FF2B5EF4-FFF2-40B4-BE49-F238E27FC236}">
                    <a16:creationId xmlns="" xmlns:a16="http://schemas.microsoft.com/office/drawing/2014/main" id="{517114CF-B802-7A34-EF8F-1CEAA95A6ABC}"/>
                  </a:ext>
                </a:extLst>
              </p:cNvPr>
              <p:cNvSpPr/>
              <p:nvPr/>
            </p:nvSpPr>
            <p:spPr>
              <a:xfrm>
                <a:off x="8269280" y="6239279"/>
                <a:ext cx="577540" cy="5775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/>
              </a:p>
            </p:txBody>
          </p:sp>
          <p:pic>
            <p:nvPicPr>
              <p:cNvPr id="32" name="Picture 31">
                <a:extLst>
                  <a:ext uri="{FF2B5EF4-FFF2-40B4-BE49-F238E27FC236}">
                    <a16:creationId xmlns="" xmlns:a16="http://schemas.microsoft.com/office/drawing/2014/main" id="{28EF164A-EA98-57D6-95AF-1273357ABE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1241" y="6251239"/>
                <a:ext cx="553618" cy="553618"/>
              </a:xfrm>
              <a:prstGeom prst="rect">
                <a:avLst/>
              </a:prstGeom>
            </p:spPr>
          </p:pic>
        </p:grpSp>
      </p:grpSp>
      <p:pic>
        <p:nvPicPr>
          <p:cNvPr id="33" name="Picture 32">
            <a:extLst>
              <a:ext uri="{FF2B5EF4-FFF2-40B4-BE49-F238E27FC236}">
                <a16:creationId xmlns="" xmlns:a16="http://schemas.microsoft.com/office/drawing/2014/main" id="{D7996533-BCB2-6BF4-533E-A55AE17DD2C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666" y="5730897"/>
            <a:ext cx="1125376" cy="773359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="" xmlns:a16="http://schemas.microsoft.com/office/drawing/2014/main" id="{2C35AA6E-3D8E-018F-342C-8D2641CAD87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2732" y="6466083"/>
            <a:ext cx="1381037" cy="46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388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2" r:id="rId3"/>
    <p:sldLayoutId id="2147483663" r:id="rId4"/>
    <p:sldLayoutId id="2147483667" r:id="rId5"/>
    <p:sldLayoutId id="2147483668" r:id="rId6"/>
    <p:sldLayoutId id="2147483669" r:id="rId7"/>
    <p:sldLayoutId id="2147483665" r:id="rId8"/>
    <p:sldLayoutId id="2147483666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963008" y="1485900"/>
            <a:ext cx="7315200" cy="28662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7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মাল্টিমিডিয়া</a:t>
            </a:r>
            <a:r>
              <a:rPr lang="en-US" sz="7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7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7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</a:t>
            </a:r>
            <a:endParaRPr lang="en-US" sz="7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913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" b="483"/>
          <a:stretch>
            <a:fillRect/>
          </a:stretch>
        </p:blipFill>
        <p:spPr>
          <a:xfrm>
            <a:off x="2016142" y="2241811"/>
            <a:ext cx="2380012" cy="2356566"/>
          </a:xfrm>
        </p:spPr>
      </p:pic>
      <p:pic>
        <p:nvPicPr>
          <p:cNvPr id="2" name="Picture Placeholder 1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14" b="13414"/>
          <a:stretch>
            <a:fillRect/>
          </a:stretch>
        </p:blipFill>
        <p:spPr>
          <a:xfrm>
            <a:off x="7808813" y="2241811"/>
            <a:ext cx="2229055" cy="2207097"/>
          </a:xfrm>
        </p:spPr>
      </p:pic>
      <p:sp>
        <p:nvSpPr>
          <p:cNvPr id="5" name="Rounded Rectangle 4"/>
          <p:cNvSpPr/>
          <p:nvPr/>
        </p:nvSpPr>
        <p:spPr>
          <a:xfrm>
            <a:off x="703386" y="4747846"/>
            <a:ext cx="5416060" cy="160899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সাবিনা</a:t>
            </a:r>
            <a:r>
              <a:rPr lang="en-US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আকতার</a:t>
            </a:r>
            <a:endParaRPr lang="en-US" sz="24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4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দামগাছা</a:t>
            </a:r>
            <a:r>
              <a:rPr lang="en-US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24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গোবিন্দগঞ্জ</a:t>
            </a:r>
            <a:r>
              <a:rPr lang="en-US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,</a:t>
            </a:r>
            <a:r>
              <a:rPr lang="en-US" sz="2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গাইবান্ধা</a:t>
            </a:r>
            <a:r>
              <a:rPr lang="en-US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2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954715" y="4598376"/>
            <a:ext cx="447528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b="1" dirty="0">
                <a:latin typeface="Nikosh" panose="02000000000000000000" pitchFamily="2" charset="0"/>
                <a:cs typeface="Nikosh" panose="02000000000000000000" pitchFamily="2" charset="0"/>
              </a:rPr>
              <a:t>শ্রে</a:t>
            </a:r>
            <a:r>
              <a:rPr lang="en-US" b="1" dirty="0" err="1">
                <a:latin typeface="Nikosh" panose="02000000000000000000" pitchFamily="2" charset="0"/>
                <a:cs typeface="Nikosh" panose="02000000000000000000" pitchFamily="2" charset="0"/>
              </a:rPr>
              <a:t>ণিঃ</a:t>
            </a:r>
            <a:r>
              <a:rPr lang="en-US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latin typeface="Nikosh" panose="02000000000000000000" pitchFamily="2" charset="0"/>
                <a:cs typeface="Nikosh" panose="02000000000000000000" pitchFamily="2" charset="0"/>
              </a:rPr>
              <a:t>পঞ্চম</a:t>
            </a:r>
            <a:endParaRPr lang="bn-BD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bn-BD" b="1" dirty="0">
                <a:latin typeface="Nikosh" panose="02000000000000000000" pitchFamily="2" charset="0"/>
                <a:cs typeface="Nikosh" panose="02000000000000000000" pitchFamily="2" charset="0"/>
              </a:rPr>
              <a:t>বিষয়ঃ</a:t>
            </a:r>
            <a:r>
              <a:rPr lang="en-US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latin typeface="Nikosh" panose="02000000000000000000" pitchFamily="2" charset="0"/>
                <a:cs typeface="Nikosh" panose="02000000000000000000" pitchFamily="2" charset="0"/>
              </a:rPr>
              <a:t>প্রাথমিক</a:t>
            </a:r>
            <a:r>
              <a:rPr lang="en-US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latin typeface="Nikosh" panose="02000000000000000000" pitchFamily="2" charset="0"/>
                <a:cs typeface="Nikosh" panose="02000000000000000000" pitchFamily="2" charset="0"/>
              </a:rPr>
              <a:t>বিজ্ঞান</a:t>
            </a:r>
            <a:endParaRPr lang="bn-BD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>
              <a:defRPr/>
            </a:pPr>
            <a:r>
              <a:rPr lang="en-US" b="1" dirty="0" err="1">
                <a:latin typeface="Nikosh" panose="02000000000000000000" pitchFamily="2" charset="0"/>
                <a:cs typeface="Nikosh" panose="02000000000000000000" pitchFamily="2" charset="0"/>
              </a:rPr>
              <a:t>অধ্যায়ঃ</a:t>
            </a:r>
            <a:r>
              <a:rPr lang="en-US" b="1" dirty="0">
                <a:latin typeface="Nikosh" panose="02000000000000000000" pitchFamily="2" charset="0"/>
                <a:cs typeface="Nikosh" panose="02000000000000000000" pitchFamily="2" charset="0"/>
              </a:rPr>
              <a:t> ১ </a:t>
            </a:r>
          </a:p>
          <a:p>
            <a:pPr algn="ctr">
              <a:defRPr/>
            </a:pPr>
            <a:r>
              <a:rPr lang="bn-BD" b="1" dirty="0">
                <a:latin typeface="Nikosh" panose="02000000000000000000" pitchFamily="2" charset="0"/>
                <a:cs typeface="Nikosh" panose="02000000000000000000" pitchFamily="2" charset="0"/>
              </a:rPr>
              <a:t>পাঠ</a:t>
            </a:r>
            <a:r>
              <a:rPr lang="en-US" b="1" dirty="0">
                <a:latin typeface="Nikosh" panose="02000000000000000000" pitchFamily="2" charset="0"/>
                <a:cs typeface="Nikosh" panose="02000000000000000000" pitchFamily="2" charset="0"/>
              </a:rPr>
              <a:t>ঃ </a:t>
            </a:r>
            <a:r>
              <a:rPr lang="en-US" b="1" dirty="0" err="1">
                <a:latin typeface="Nikosh" panose="02000000000000000000" pitchFamily="2" charset="0"/>
                <a:cs typeface="Nikosh" panose="02000000000000000000" pitchFamily="2" charset="0"/>
              </a:rPr>
              <a:t>জীবের</a:t>
            </a:r>
            <a:r>
              <a:rPr lang="en-US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latin typeface="Nikosh" panose="02000000000000000000" pitchFamily="2" charset="0"/>
                <a:cs typeface="Nikosh" panose="02000000000000000000" pitchFamily="2" charset="0"/>
              </a:rPr>
              <a:t>আবাসস্থল</a:t>
            </a:r>
            <a:r>
              <a:rPr lang="en-US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  <a:p>
            <a:pPr algn="ctr">
              <a:defRPr/>
            </a:pPr>
            <a:r>
              <a:rPr lang="en-US" b="1" dirty="0" err="1">
                <a:latin typeface="Nikosh" panose="02000000000000000000" pitchFamily="2" charset="0"/>
                <a:cs typeface="Nikosh" panose="02000000000000000000" pitchFamily="2" charset="0"/>
              </a:rPr>
              <a:t>পাঠ্যাংশঃ</a:t>
            </a:r>
            <a:r>
              <a:rPr lang="en-US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latin typeface="Nikosh" panose="02000000000000000000" pitchFamily="2" charset="0"/>
                <a:cs typeface="Nikosh" panose="02000000000000000000" pitchFamily="2" charset="0"/>
              </a:rPr>
              <a:t>উদ্ভিদ</a:t>
            </a:r>
            <a:r>
              <a:rPr lang="en-US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latin typeface="Nikosh" panose="02000000000000000000" pitchFamily="2" charset="0"/>
                <a:cs typeface="Nikosh" panose="02000000000000000000" pitchFamily="2" charset="0"/>
              </a:rPr>
              <a:t>এবং</a:t>
            </a:r>
            <a:r>
              <a:rPr lang="en-US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latin typeface="Nikosh" panose="02000000000000000000" pitchFamily="2" charset="0"/>
                <a:cs typeface="Nikosh" panose="02000000000000000000" pitchFamily="2" charset="0"/>
              </a:rPr>
              <a:t>প্রাণীসহ</a:t>
            </a:r>
            <a:r>
              <a:rPr lang="en-US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latin typeface="Nikosh" panose="02000000000000000000" pitchFamily="2" charset="0"/>
                <a:cs typeface="Nikosh" panose="02000000000000000000" pitchFamily="2" charset="0"/>
              </a:rPr>
              <a:t>আর</a:t>
            </a:r>
            <a:r>
              <a:rPr lang="en-US" b="1" dirty="0"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b="1" dirty="0" err="1">
                <a:latin typeface="Nikosh" panose="02000000000000000000" pitchFamily="2" charset="0"/>
                <a:cs typeface="Nikosh" panose="02000000000000000000" pitchFamily="2" charset="0"/>
              </a:rPr>
              <a:t>অনেক</a:t>
            </a:r>
            <a:r>
              <a:rPr lang="en-US" b="1" dirty="0">
                <a:latin typeface="Nikosh" panose="02000000000000000000" pitchFamily="2" charset="0"/>
                <a:cs typeface="Nikosh" panose="02000000000000000000" pitchFamily="2" charset="0"/>
              </a:rPr>
              <a:t> ………… </a:t>
            </a:r>
            <a:r>
              <a:rPr lang="en-US" b="1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বৈচিত্র্য</a:t>
            </a:r>
            <a:r>
              <a:rPr lang="en-US" b="1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লক্ষ</a:t>
            </a:r>
            <a:r>
              <a:rPr lang="en-US" b="1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b="1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latin typeface="Nikosh" panose="02000000000000000000" pitchFamily="2" charset="0"/>
                <a:cs typeface="Nikosh" panose="02000000000000000000" pitchFamily="2" charset="0"/>
              </a:rPr>
              <a:t>যায়</a:t>
            </a:r>
            <a:r>
              <a:rPr lang="en-US" b="1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08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urple and green sign&#10;&#10;Description automatically generated">
            <a:extLst>
              <a:ext uri="{FF2B5EF4-FFF2-40B4-BE49-F238E27FC236}">
                <a16:creationId xmlns:a16="http://schemas.microsoft.com/office/drawing/2014/main" xmlns="" id="{8F516F39-6A3D-C5DB-9363-07160B2B8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104" y="764082"/>
            <a:ext cx="11183491" cy="15042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AECB4A7-5F89-9C41-9B23-97EE89882AE0}"/>
              </a:ext>
            </a:extLst>
          </p:cNvPr>
          <p:cNvSpPr txBox="1"/>
          <p:nvPr/>
        </p:nvSpPr>
        <p:spPr>
          <a:xfrm>
            <a:off x="1094509" y="2448112"/>
            <a:ext cx="10307782" cy="1200329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এই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পাঠ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শেষে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শিক্ষার্থীরা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…</a:t>
            </a:r>
          </a:p>
          <a:p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১.১.১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জীবের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বিভিন্ন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ধরনের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আবাসস্থল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শনাক্ত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করতে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পারবে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endParaRPr lang="en-US" sz="3600" dirty="0">
              <a:solidFill>
                <a:schemeClr val="bg1">
                  <a:lumMod val="95000"/>
                </a:schemeClr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157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634B9A5-A58B-2D5F-0F60-243BD3DCE2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907" y="385535"/>
            <a:ext cx="10381958" cy="58802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34894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74" y="546653"/>
            <a:ext cx="10793896" cy="5355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08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2253" y="819282"/>
            <a:ext cx="109665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আগ্রহ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সৃষ্টির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প্রশ্নগুলো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জিজ্ঞেস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করবো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শিক্ষার্থীদেরকে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তাদের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অভিজ্ঞতা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বলবো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2253" y="2148251"/>
            <a:ext cx="107479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তারা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তাদের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আশপাশে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আসার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পথে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উদ্ভিদ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প্রাণী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2253" y="3354109"/>
            <a:ext cx="5890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তাদের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উদ্ভিদ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প্রাণীগুলোর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2253" y="4067524"/>
            <a:ext cx="75208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ঐ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উদ্ভিদ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প্রাণী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কোথায়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জন্মে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বাস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411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7278" y="606287"/>
            <a:ext cx="8150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উত্তরের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সূত্র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শিরোনাম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77278" y="2176669"/>
            <a:ext cx="5993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“</a:t>
            </a:r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জীবের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আবাসস্থল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” 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77278" y="1252618"/>
            <a:ext cx="4989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ঘোষণা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করবো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বোর্ডে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লিখবো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372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2335696"/>
            <a:ext cx="94024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শিক্ষার্থীদেরকে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আশপাশে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তাদের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গ্রামে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অন্য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কোথাও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বেড়াতে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গিয়ে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দেখেছে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চিন্তা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আশপাশে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উদ্ভিদ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প্রাণী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দেখেছো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সেগুলোর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সেগুলো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কোথায়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জন্মে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বাস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পর্যবেক্ষণ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692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26366" y="2176669"/>
            <a:ext cx="46117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আবাসস্থল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26366" y="3007666"/>
            <a:ext cx="80109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আবাসস্থলকে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কয়ভাগে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2185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3063353"/>
              </p:ext>
            </p:extLst>
          </p:nvPr>
        </p:nvGraphicFramePr>
        <p:xfrm>
          <a:off x="895350" y="2216150"/>
          <a:ext cx="10555356" cy="34091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8839"/>
                <a:gridCol w="2638839"/>
                <a:gridCol w="2638839"/>
                <a:gridCol w="2638839"/>
              </a:tblGrid>
              <a:tr h="85228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উদ্ভিদের</a:t>
                      </a:r>
                      <a:r>
                        <a:rPr lang="en-US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নাম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আবাসস্থল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প্রাণীর</a:t>
                      </a:r>
                      <a:r>
                        <a:rPr lang="en-US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নাম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আবাসস্থল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852280"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6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852280"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852280"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6522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14" y="1347048"/>
            <a:ext cx="4892703" cy="464098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957" y="1347048"/>
            <a:ext cx="4979504" cy="46409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81131" y="496957"/>
            <a:ext cx="5108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বইয়ের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সংযোগ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স্থাপন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159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4704" y="1848678"/>
            <a:ext cx="96310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নিজ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আশপাশে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উদ্ভিদ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প্রাণী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দেখেছো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সেগুলোর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কোথায়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জন্মেছে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বাস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ছকে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6611729"/>
              </p:ext>
            </p:extLst>
          </p:nvPr>
        </p:nvGraphicFramePr>
        <p:xfrm>
          <a:off x="934279" y="3210340"/>
          <a:ext cx="10118034" cy="263386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372678"/>
                <a:gridCol w="3372678"/>
                <a:gridCol w="3372678"/>
              </a:tblGrid>
              <a:tr h="658467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আবাসস্থল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উদ্ভিদের</a:t>
                      </a:r>
                      <a:r>
                        <a:rPr lang="en-US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নাম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প্রাণীর</a:t>
                      </a:r>
                      <a:r>
                        <a:rPr lang="en-US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 </a:t>
                      </a:r>
                      <a:r>
                        <a:rPr lang="en-US" sz="32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নাম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658467"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658467"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658467"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2785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8983" y="2315818"/>
            <a:ext cx="886570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আবাসস্থলের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ভিন্নতা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উদ্ভিদ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প্রাণীদের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ওপর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ফেলে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,৩টি 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বাক্যে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আনবে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871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7120759"/>
      </p:ext>
    </p:extLst>
  </p:cSld>
  <p:clrMapOvr>
    <a:masterClrMapping/>
  </p:clrMapOvr>
</p:sld>
</file>

<file path=ppt/theme/theme1.xml><?xml version="1.0" encoding="utf-8"?>
<a:theme xmlns:a="http://schemas.openxmlformats.org/drawingml/2006/main" name="Science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cience Theme" id="{DF5C3253-A009-49C8-A8FD-073C11F3770D}" vid="{4FF817A2-B11F-4B15-BE5C-F6E1CF50A17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Science Theme</Template>
  <TotalTime>390</TotalTime>
  <Words>234</Words>
  <Application>Microsoft Office PowerPoint</Application>
  <PresentationFormat>Widescreen</PresentationFormat>
  <Paragraphs>32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Nikosh</vt:lpstr>
      <vt:lpstr>NikoshBAN</vt:lpstr>
      <vt:lpstr>Science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DAMGACHA GPS</dc:creator>
  <cp:lastModifiedBy>DAMGACHA GPS</cp:lastModifiedBy>
  <cp:revision>37</cp:revision>
  <dcterms:created xsi:type="dcterms:W3CDTF">2026-03-14T02:40:45Z</dcterms:created>
  <dcterms:modified xsi:type="dcterms:W3CDTF">2026-07-01T14:32:49Z</dcterms:modified>
</cp:coreProperties>
</file>