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1" r:id="rId3"/>
    <p:sldId id="256" r:id="rId4"/>
    <p:sldId id="272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3" r:id="rId19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57" d="100"/>
          <a:sy n="57" d="100"/>
        </p:scale>
        <p:origin x="-462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800" y="0"/>
            <a:ext cx="164338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929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032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7442" y="7354122"/>
            <a:ext cx="1781604" cy="17898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45" y="385156"/>
            <a:ext cx="16256000" cy="929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938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7399" y="7619396"/>
            <a:ext cx="1475971" cy="148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6412" y="7313612"/>
            <a:ext cx="1779588" cy="17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6412" y="7351712"/>
            <a:ext cx="1779588" cy="17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55168" y="7413365"/>
            <a:ext cx="1779588" cy="17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6412" y="7351712"/>
            <a:ext cx="1779588" cy="17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2108" y="7389119"/>
            <a:ext cx="1779588" cy="17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6412" y="7313612"/>
            <a:ext cx="1779588" cy="17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94118" y="7772400"/>
            <a:ext cx="1361881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067800"/>
          </a:xfrm>
          <a:prstGeom prst="rect">
            <a:avLst/>
          </a:prstGeom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6412" y="7384963"/>
            <a:ext cx="1779588" cy="17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6412" y="7376650"/>
            <a:ext cx="1779588" cy="17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9800" y="7788192"/>
            <a:ext cx="1346200" cy="1355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6412" y="7351712"/>
            <a:ext cx="1779588" cy="17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1069" y="7696200"/>
            <a:ext cx="1437541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37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0</Words>
  <Application>Microsoft Office PowerPoint</Application>
  <PresentationFormat>Custom</PresentationFormat>
  <Paragraphs>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Biplob</cp:lastModifiedBy>
  <cp:revision>7</cp:revision>
  <dcterms:created xsi:type="dcterms:W3CDTF">2006-08-16T00:00:00Z</dcterms:created>
  <dcterms:modified xsi:type="dcterms:W3CDTF">2026-07-01T14:25:01Z</dcterms:modified>
</cp:coreProperties>
</file>