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5" r:id="rId3"/>
    <p:sldId id="266" r:id="rId4"/>
    <p:sldId id="267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582" autoAdjust="0"/>
  </p:normalViewPr>
  <p:slideViewPr>
    <p:cSldViewPr snapToGrid="0">
      <p:cViewPr varScale="1">
        <p:scale>
          <a:sx n="81" d="100"/>
          <a:sy n="81" d="100"/>
        </p:scale>
        <p:origin x="4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7116A5-6756-4DDD-98CD-5D71EBFACE2B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B04166-B821-4CE1-BB38-9946C635EB3C}">
      <dgm:prSet phldrT="[Text]" custT="1"/>
      <dgm:spPr/>
      <dgm:t>
        <a:bodyPr/>
        <a:lstStyle/>
        <a:p>
          <a:r>
            <a:rPr lang="en-US" sz="9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ধ</a:t>
          </a:r>
        </a:p>
      </dgm:t>
    </dgm:pt>
    <dgm:pt modelId="{2D272F74-B1A0-42A2-BA94-FA5D6A6DE30C}" type="parTrans" cxnId="{20971B31-15CD-43FE-8253-E381C665A7E2}">
      <dgm:prSet/>
      <dgm:spPr/>
      <dgm:t>
        <a:bodyPr/>
        <a:lstStyle/>
        <a:p>
          <a:endParaRPr lang="en-US"/>
        </a:p>
      </dgm:t>
    </dgm:pt>
    <dgm:pt modelId="{476B9F13-3198-45E3-A004-F9EB60E81D16}" type="sibTrans" cxnId="{20971B31-15CD-43FE-8253-E381C665A7E2}">
      <dgm:prSet/>
      <dgm:spPr/>
      <dgm:t>
        <a:bodyPr/>
        <a:lstStyle/>
        <a:p>
          <a:endParaRPr lang="en-US"/>
        </a:p>
      </dgm:t>
    </dgm:pt>
    <dgm:pt modelId="{8C5DDE33-277F-4BE2-9B8A-D4D39E27CF52}">
      <dgm:prSet phldrT="[Text]" custT="1"/>
      <dgm:spPr/>
      <dgm:t>
        <a:bodyPr/>
        <a:lstStyle/>
        <a:p>
          <a:r>
            <a:rPr lang="en-US" sz="9600" b="1" dirty="0" err="1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ন্য</a:t>
          </a:r>
          <a:endParaRPr lang="en-US" sz="9600" b="1" dirty="0"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A44C654-7AFD-4A85-87DE-8E91065203BA}" type="parTrans" cxnId="{C3EE36F0-8BEC-46DB-825C-29741F4D3FA3}">
      <dgm:prSet/>
      <dgm:spPr/>
      <dgm:t>
        <a:bodyPr/>
        <a:lstStyle/>
        <a:p>
          <a:endParaRPr lang="en-US"/>
        </a:p>
      </dgm:t>
    </dgm:pt>
    <dgm:pt modelId="{3BADC9C9-1344-49F5-9919-E948D9A6A322}" type="sibTrans" cxnId="{C3EE36F0-8BEC-46DB-825C-29741F4D3FA3}">
      <dgm:prSet/>
      <dgm:spPr/>
      <dgm:t>
        <a:bodyPr/>
        <a:lstStyle/>
        <a:p>
          <a:endParaRPr lang="en-US"/>
        </a:p>
      </dgm:t>
    </dgm:pt>
    <dgm:pt modelId="{BED220CC-56A2-45ED-9C85-5093C7A7FBB0}">
      <dgm:prSet custT="1"/>
      <dgm:spPr/>
      <dgm:t>
        <a:bodyPr/>
        <a:lstStyle/>
        <a:p>
          <a:r>
            <a:rPr lang="en-US" sz="9600" b="1" dirty="0" err="1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endParaRPr lang="en-US" sz="9600" b="1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1D331B4-DF78-413A-8557-155AEB7A4BE6}" type="parTrans" cxnId="{7FD8032B-139E-4769-86F5-D75FCF7F05ED}">
      <dgm:prSet/>
      <dgm:spPr/>
      <dgm:t>
        <a:bodyPr/>
        <a:lstStyle/>
        <a:p>
          <a:endParaRPr lang="en-US"/>
        </a:p>
      </dgm:t>
    </dgm:pt>
    <dgm:pt modelId="{FBC50719-0E4E-496A-B4E7-59A912BEC302}" type="sibTrans" cxnId="{7FD8032B-139E-4769-86F5-D75FCF7F05ED}">
      <dgm:prSet/>
      <dgm:spPr/>
      <dgm:t>
        <a:bodyPr/>
        <a:lstStyle/>
        <a:p>
          <a:endParaRPr lang="en-US"/>
        </a:p>
      </dgm:t>
    </dgm:pt>
    <dgm:pt modelId="{0CE6DD6C-8926-4E3D-B505-A002BE73F542}">
      <dgm:prSet custT="1"/>
      <dgm:spPr/>
      <dgm:t>
        <a:bodyPr/>
        <a:lstStyle/>
        <a:p>
          <a:r>
            <a:rPr lang="en-US" sz="9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দ</a:t>
          </a:r>
        </a:p>
      </dgm:t>
    </dgm:pt>
    <dgm:pt modelId="{DD63A271-7EAA-49AF-9940-C393151775FC}" type="parTrans" cxnId="{EF257264-AB13-4630-97B0-2F481722210F}">
      <dgm:prSet/>
      <dgm:spPr/>
      <dgm:t>
        <a:bodyPr/>
        <a:lstStyle/>
        <a:p>
          <a:endParaRPr lang="en-US"/>
        </a:p>
      </dgm:t>
    </dgm:pt>
    <dgm:pt modelId="{B6BEA222-F198-403F-9B3C-ABCD814998C1}" type="sibTrans" cxnId="{EF257264-AB13-4630-97B0-2F481722210F}">
      <dgm:prSet/>
      <dgm:spPr/>
      <dgm:t>
        <a:bodyPr/>
        <a:lstStyle/>
        <a:p>
          <a:endParaRPr lang="en-US"/>
        </a:p>
      </dgm:t>
    </dgm:pt>
    <dgm:pt modelId="{3C07CF22-09D3-4520-828B-E36CE4811FA0}" type="pres">
      <dgm:prSet presAssocID="{C37116A5-6756-4DDD-98CD-5D71EBFACE2B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EDFFE6F5-16F7-4023-A7A2-E26F113CE7BE}" type="pres">
      <dgm:prSet presAssocID="{0CE6DD6C-8926-4E3D-B505-A002BE73F542}" presName="Accent4" presStyleCnt="0"/>
      <dgm:spPr/>
    </dgm:pt>
    <dgm:pt modelId="{D9B8E7EA-7773-46D1-B9AA-3BDC1DAD7069}" type="pres">
      <dgm:prSet presAssocID="{0CE6DD6C-8926-4E3D-B505-A002BE73F542}" presName="Accent" presStyleLbl="node1" presStyleIdx="0" presStyleCnt="4"/>
      <dgm:spPr/>
    </dgm:pt>
    <dgm:pt modelId="{911C73CF-2A41-44ED-B610-B2D35B532FE3}" type="pres">
      <dgm:prSet presAssocID="{0CE6DD6C-8926-4E3D-B505-A002BE73F542}" presName="ParentBackground4" presStyleCnt="0"/>
      <dgm:spPr/>
    </dgm:pt>
    <dgm:pt modelId="{CA1D8DD6-72CA-4159-8A59-60598C73022C}" type="pres">
      <dgm:prSet presAssocID="{0CE6DD6C-8926-4E3D-B505-A002BE73F542}" presName="ParentBackground" presStyleLbl="fgAcc1" presStyleIdx="0" presStyleCnt="4" custLinFactNeighborX="876" custLinFactNeighborY="-2001"/>
      <dgm:spPr/>
      <dgm:t>
        <a:bodyPr/>
        <a:lstStyle/>
        <a:p>
          <a:endParaRPr lang="en-US"/>
        </a:p>
      </dgm:t>
    </dgm:pt>
    <dgm:pt modelId="{395C3265-2EA8-4CEE-8C58-6EF916CE60B4}" type="pres">
      <dgm:prSet presAssocID="{0CE6DD6C-8926-4E3D-B505-A002BE73F54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DAAC9-41EF-4806-AE1E-F7FB8B7B4ACC}" type="pres">
      <dgm:prSet presAssocID="{BED220CC-56A2-45ED-9C85-5093C7A7FBB0}" presName="Accent3" presStyleCnt="0"/>
      <dgm:spPr/>
    </dgm:pt>
    <dgm:pt modelId="{595AAE17-EFAC-4DBD-8ED1-A083322D648D}" type="pres">
      <dgm:prSet presAssocID="{BED220CC-56A2-45ED-9C85-5093C7A7FBB0}" presName="Accent" presStyleLbl="node1" presStyleIdx="1" presStyleCnt="4"/>
      <dgm:spPr>
        <a:solidFill>
          <a:schemeClr val="accent6">
            <a:lumMod val="75000"/>
          </a:schemeClr>
        </a:solidFill>
      </dgm:spPr>
    </dgm:pt>
    <dgm:pt modelId="{43D2A9A5-C94C-47CE-B783-C238F642CE96}" type="pres">
      <dgm:prSet presAssocID="{BED220CC-56A2-45ED-9C85-5093C7A7FBB0}" presName="ParentBackground3" presStyleCnt="0"/>
      <dgm:spPr/>
    </dgm:pt>
    <dgm:pt modelId="{84914D3B-96A0-4D19-85BD-B119C70042A8}" type="pres">
      <dgm:prSet presAssocID="{BED220CC-56A2-45ED-9C85-5093C7A7FBB0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8C929865-A145-4F18-9195-74FF76E6D82A}" type="pres">
      <dgm:prSet presAssocID="{BED220CC-56A2-45ED-9C85-5093C7A7FBB0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E8F69A-B714-4E6E-9CF0-8033EF491823}" type="pres">
      <dgm:prSet presAssocID="{8C5DDE33-277F-4BE2-9B8A-D4D39E27CF52}" presName="Accent2" presStyleCnt="0"/>
      <dgm:spPr/>
    </dgm:pt>
    <dgm:pt modelId="{5391602F-BB0F-49A3-AF82-7B69A5F0CA8E}" type="pres">
      <dgm:prSet presAssocID="{8C5DDE33-277F-4BE2-9B8A-D4D39E27CF52}" presName="Accent" presStyleLbl="node1" presStyleIdx="2" presStyleCnt="4"/>
      <dgm:spPr>
        <a:solidFill>
          <a:srgbClr val="002060"/>
        </a:solidFill>
      </dgm:spPr>
    </dgm:pt>
    <dgm:pt modelId="{31E18344-14E1-439C-958B-A717E27B52E8}" type="pres">
      <dgm:prSet presAssocID="{8C5DDE33-277F-4BE2-9B8A-D4D39E27CF52}" presName="ParentBackground2" presStyleCnt="0"/>
      <dgm:spPr/>
    </dgm:pt>
    <dgm:pt modelId="{93BAB7D9-0790-4004-8607-394901E1B3EB}" type="pres">
      <dgm:prSet presAssocID="{8C5DDE33-277F-4BE2-9B8A-D4D39E27CF52}" presName="ParentBackground" presStyleLbl="fgAcc1" presStyleIdx="2" presStyleCnt="4" custLinFactNeighborX="2907" custLinFactNeighborY="3814"/>
      <dgm:spPr/>
      <dgm:t>
        <a:bodyPr/>
        <a:lstStyle/>
        <a:p>
          <a:endParaRPr lang="en-US"/>
        </a:p>
      </dgm:t>
    </dgm:pt>
    <dgm:pt modelId="{6EE0A6F5-D3CB-4CC7-AF00-DF76A5C80F69}" type="pres">
      <dgm:prSet presAssocID="{8C5DDE33-277F-4BE2-9B8A-D4D39E27CF52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D488C5-86D2-4AED-B39F-2CE54157A2AF}" type="pres">
      <dgm:prSet presAssocID="{E7B04166-B821-4CE1-BB38-9946C635EB3C}" presName="Accent1" presStyleCnt="0"/>
      <dgm:spPr/>
    </dgm:pt>
    <dgm:pt modelId="{462D1ED1-7362-4D96-A2EB-251C205C1EA9}" type="pres">
      <dgm:prSet presAssocID="{E7B04166-B821-4CE1-BB38-9946C635EB3C}" presName="Accent" presStyleLbl="node1" presStyleIdx="3" presStyleCnt="4"/>
      <dgm:spPr>
        <a:solidFill>
          <a:srgbClr val="7030A0"/>
        </a:solidFill>
      </dgm:spPr>
    </dgm:pt>
    <dgm:pt modelId="{189B5B14-47D1-44BA-BD16-29C9F67206E7}" type="pres">
      <dgm:prSet presAssocID="{E7B04166-B821-4CE1-BB38-9946C635EB3C}" presName="ParentBackground1" presStyleCnt="0"/>
      <dgm:spPr/>
    </dgm:pt>
    <dgm:pt modelId="{6CE0837C-2BF7-4E7B-82C1-0C60CA8D0F56}" type="pres">
      <dgm:prSet presAssocID="{E7B04166-B821-4CE1-BB38-9946C635EB3C}" presName="ParentBackground" presStyleLbl="fgAcc1" presStyleIdx="3" presStyleCnt="4" custLinFactNeighborY="964"/>
      <dgm:spPr/>
      <dgm:t>
        <a:bodyPr/>
        <a:lstStyle/>
        <a:p>
          <a:endParaRPr lang="en-US"/>
        </a:p>
      </dgm:t>
    </dgm:pt>
    <dgm:pt modelId="{68F00097-89BE-4299-A50B-7CCA6C9A782F}" type="pres">
      <dgm:prSet presAssocID="{E7B04166-B821-4CE1-BB38-9946C635EB3C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257264-AB13-4630-97B0-2F481722210F}" srcId="{C37116A5-6756-4DDD-98CD-5D71EBFACE2B}" destId="{0CE6DD6C-8926-4E3D-B505-A002BE73F542}" srcOrd="3" destOrd="0" parTransId="{DD63A271-7EAA-49AF-9940-C393151775FC}" sibTransId="{B6BEA222-F198-403F-9B3C-ABCD814998C1}"/>
    <dgm:cxn modelId="{3169B31E-E12C-45DA-8C59-B2A145A2B82E}" type="presOf" srcId="{BED220CC-56A2-45ED-9C85-5093C7A7FBB0}" destId="{84914D3B-96A0-4D19-85BD-B119C70042A8}" srcOrd="0" destOrd="0" presId="urn:microsoft.com/office/officeart/2011/layout/CircleProcess"/>
    <dgm:cxn modelId="{C70D77ED-19BB-42A6-B894-77E65C191C26}" type="presOf" srcId="{BED220CC-56A2-45ED-9C85-5093C7A7FBB0}" destId="{8C929865-A145-4F18-9195-74FF76E6D82A}" srcOrd="1" destOrd="0" presId="urn:microsoft.com/office/officeart/2011/layout/CircleProcess"/>
    <dgm:cxn modelId="{043F23CA-7CFB-4344-BEC5-634CBB023889}" type="presOf" srcId="{8C5DDE33-277F-4BE2-9B8A-D4D39E27CF52}" destId="{93BAB7D9-0790-4004-8607-394901E1B3EB}" srcOrd="0" destOrd="0" presId="urn:microsoft.com/office/officeart/2011/layout/CircleProcess"/>
    <dgm:cxn modelId="{A48C21B6-FCB4-4FCA-916B-918518F9A62E}" type="presOf" srcId="{E7B04166-B821-4CE1-BB38-9946C635EB3C}" destId="{6CE0837C-2BF7-4E7B-82C1-0C60CA8D0F56}" srcOrd="0" destOrd="0" presId="urn:microsoft.com/office/officeart/2011/layout/CircleProcess"/>
    <dgm:cxn modelId="{7FD8032B-139E-4769-86F5-D75FCF7F05ED}" srcId="{C37116A5-6756-4DDD-98CD-5D71EBFACE2B}" destId="{BED220CC-56A2-45ED-9C85-5093C7A7FBB0}" srcOrd="2" destOrd="0" parTransId="{C1D331B4-DF78-413A-8557-155AEB7A4BE6}" sibTransId="{FBC50719-0E4E-496A-B4E7-59A912BEC302}"/>
    <dgm:cxn modelId="{903DFE3F-FCD8-4B2E-8E4D-CB2BEF562577}" type="presOf" srcId="{E7B04166-B821-4CE1-BB38-9946C635EB3C}" destId="{68F00097-89BE-4299-A50B-7CCA6C9A782F}" srcOrd="1" destOrd="0" presId="urn:microsoft.com/office/officeart/2011/layout/CircleProcess"/>
    <dgm:cxn modelId="{9EF271A0-6FF3-40AE-A992-7EF03AE014C4}" type="presOf" srcId="{0CE6DD6C-8926-4E3D-B505-A002BE73F542}" destId="{395C3265-2EA8-4CEE-8C58-6EF916CE60B4}" srcOrd="1" destOrd="0" presId="urn:microsoft.com/office/officeart/2011/layout/CircleProcess"/>
    <dgm:cxn modelId="{05EA25ED-3F3A-4D6A-ABFE-80B09A76E60A}" type="presOf" srcId="{0CE6DD6C-8926-4E3D-B505-A002BE73F542}" destId="{CA1D8DD6-72CA-4159-8A59-60598C73022C}" srcOrd="0" destOrd="0" presId="urn:microsoft.com/office/officeart/2011/layout/CircleProcess"/>
    <dgm:cxn modelId="{54129C83-69BD-471A-94F4-2CD853097BFE}" type="presOf" srcId="{8C5DDE33-277F-4BE2-9B8A-D4D39E27CF52}" destId="{6EE0A6F5-D3CB-4CC7-AF00-DF76A5C80F69}" srcOrd="1" destOrd="0" presId="urn:microsoft.com/office/officeart/2011/layout/CircleProcess"/>
    <dgm:cxn modelId="{DC4AA395-D1E3-4E87-99CF-A7AC58D4AB16}" type="presOf" srcId="{C37116A5-6756-4DDD-98CD-5D71EBFACE2B}" destId="{3C07CF22-09D3-4520-828B-E36CE4811FA0}" srcOrd="0" destOrd="0" presId="urn:microsoft.com/office/officeart/2011/layout/CircleProcess"/>
    <dgm:cxn modelId="{C3EE36F0-8BEC-46DB-825C-29741F4D3FA3}" srcId="{C37116A5-6756-4DDD-98CD-5D71EBFACE2B}" destId="{8C5DDE33-277F-4BE2-9B8A-D4D39E27CF52}" srcOrd="1" destOrd="0" parTransId="{BA44C654-7AFD-4A85-87DE-8E91065203BA}" sibTransId="{3BADC9C9-1344-49F5-9919-E948D9A6A322}"/>
    <dgm:cxn modelId="{20971B31-15CD-43FE-8253-E381C665A7E2}" srcId="{C37116A5-6756-4DDD-98CD-5D71EBFACE2B}" destId="{E7B04166-B821-4CE1-BB38-9946C635EB3C}" srcOrd="0" destOrd="0" parTransId="{2D272F74-B1A0-42A2-BA94-FA5D6A6DE30C}" sibTransId="{476B9F13-3198-45E3-A004-F9EB60E81D16}"/>
    <dgm:cxn modelId="{C7D08DBF-7447-4989-A2AC-054CD724630C}" type="presParOf" srcId="{3C07CF22-09D3-4520-828B-E36CE4811FA0}" destId="{EDFFE6F5-16F7-4023-A7A2-E26F113CE7BE}" srcOrd="0" destOrd="0" presId="urn:microsoft.com/office/officeart/2011/layout/CircleProcess"/>
    <dgm:cxn modelId="{32982C1A-812C-4133-9346-47F77E9F36B5}" type="presParOf" srcId="{EDFFE6F5-16F7-4023-A7A2-E26F113CE7BE}" destId="{D9B8E7EA-7773-46D1-B9AA-3BDC1DAD7069}" srcOrd="0" destOrd="0" presId="urn:microsoft.com/office/officeart/2011/layout/CircleProcess"/>
    <dgm:cxn modelId="{A9378341-650E-49C7-B23B-2F7FF513BB1C}" type="presParOf" srcId="{3C07CF22-09D3-4520-828B-E36CE4811FA0}" destId="{911C73CF-2A41-44ED-B610-B2D35B532FE3}" srcOrd="1" destOrd="0" presId="urn:microsoft.com/office/officeart/2011/layout/CircleProcess"/>
    <dgm:cxn modelId="{37E9A9AB-B4AB-4B85-8F17-0EBF0007A881}" type="presParOf" srcId="{911C73CF-2A41-44ED-B610-B2D35B532FE3}" destId="{CA1D8DD6-72CA-4159-8A59-60598C73022C}" srcOrd="0" destOrd="0" presId="urn:microsoft.com/office/officeart/2011/layout/CircleProcess"/>
    <dgm:cxn modelId="{305A3EED-59E5-4542-A20E-2EA666DC3074}" type="presParOf" srcId="{3C07CF22-09D3-4520-828B-E36CE4811FA0}" destId="{395C3265-2EA8-4CEE-8C58-6EF916CE60B4}" srcOrd="2" destOrd="0" presId="urn:microsoft.com/office/officeart/2011/layout/CircleProcess"/>
    <dgm:cxn modelId="{205568A9-5FAD-4090-8E21-D359755B610D}" type="presParOf" srcId="{3C07CF22-09D3-4520-828B-E36CE4811FA0}" destId="{089DAAC9-41EF-4806-AE1E-F7FB8B7B4ACC}" srcOrd="3" destOrd="0" presId="urn:microsoft.com/office/officeart/2011/layout/CircleProcess"/>
    <dgm:cxn modelId="{B0808A8B-8024-4C42-8D57-2DD621C5BCB3}" type="presParOf" srcId="{089DAAC9-41EF-4806-AE1E-F7FB8B7B4ACC}" destId="{595AAE17-EFAC-4DBD-8ED1-A083322D648D}" srcOrd="0" destOrd="0" presId="urn:microsoft.com/office/officeart/2011/layout/CircleProcess"/>
    <dgm:cxn modelId="{EA20D2FD-5E7C-4E00-B7BE-CBF39C6246CE}" type="presParOf" srcId="{3C07CF22-09D3-4520-828B-E36CE4811FA0}" destId="{43D2A9A5-C94C-47CE-B783-C238F642CE96}" srcOrd="4" destOrd="0" presId="urn:microsoft.com/office/officeart/2011/layout/CircleProcess"/>
    <dgm:cxn modelId="{AA751BB1-8C7F-4C85-B6DE-299DFD9FEB3A}" type="presParOf" srcId="{43D2A9A5-C94C-47CE-B783-C238F642CE96}" destId="{84914D3B-96A0-4D19-85BD-B119C70042A8}" srcOrd="0" destOrd="0" presId="urn:microsoft.com/office/officeart/2011/layout/CircleProcess"/>
    <dgm:cxn modelId="{2D1A93AE-5B0F-4D8A-A184-74F1A8A9339A}" type="presParOf" srcId="{3C07CF22-09D3-4520-828B-E36CE4811FA0}" destId="{8C929865-A145-4F18-9195-74FF76E6D82A}" srcOrd="5" destOrd="0" presId="urn:microsoft.com/office/officeart/2011/layout/CircleProcess"/>
    <dgm:cxn modelId="{CBDE1375-1366-4250-9504-E0FC9D540B06}" type="presParOf" srcId="{3C07CF22-09D3-4520-828B-E36CE4811FA0}" destId="{CCE8F69A-B714-4E6E-9CF0-8033EF491823}" srcOrd="6" destOrd="0" presId="urn:microsoft.com/office/officeart/2011/layout/CircleProcess"/>
    <dgm:cxn modelId="{D02E68D4-7330-4C6E-8FB9-A21C95027DE5}" type="presParOf" srcId="{CCE8F69A-B714-4E6E-9CF0-8033EF491823}" destId="{5391602F-BB0F-49A3-AF82-7B69A5F0CA8E}" srcOrd="0" destOrd="0" presId="urn:microsoft.com/office/officeart/2011/layout/CircleProcess"/>
    <dgm:cxn modelId="{8A8A2447-3BCC-460E-9ADA-2D4B2962A4C5}" type="presParOf" srcId="{3C07CF22-09D3-4520-828B-E36CE4811FA0}" destId="{31E18344-14E1-439C-958B-A717E27B52E8}" srcOrd="7" destOrd="0" presId="urn:microsoft.com/office/officeart/2011/layout/CircleProcess"/>
    <dgm:cxn modelId="{5BE619A6-080D-4A51-AB78-423D0184ED83}" type="presParOf" srcId="{31E18344-14E1-439C-958B-A717E27B52E8}" destId="{93BAB7D9-0790-4004-8607-394901E1B3EB}" srcOrd="0" destOrd="0" presId="urn:microsoft.com/office/officeart/2011/layout/CircleProcess"/>
    <dgm:cxn modelId="{B2063E1B-EE5F-4027-97B2-0799196AF606}" type="presParOf" srcId="{3C07CF22-09D3-4520-828B-E36CE4811FA0}" destId="{6EE0A6F5-D3CB-4CC7-AF00-DF76A5C80F69}" srcOrd="8" destOrd="0" presId="urn:microsoft.com/office/officeart/2011/layout/CircleProcess"/>
    <dgm:cxn modelId="{F6C2AEFF-7838-4DF6-A130-CB7463591991}" type="presParOf" srcId="{3C07CF22-09D3-4520-828B-E36CE4811FA0}" destId="{76D488C5-86D2-4AED-B39F-2CE54157A2AF}" srcOrd="9" destOrd="0" presId="urn:microsoft.com/office/officeart/2011/layout/CircleProcess"/>
    <dgm:cxn modelId="{B12377A1-E420-4D08-A16A-5653155FADC2}" type="presParOf" srcId="{76D488C5-86D2-4AED-B39F-2CE54157A2AF}" destId="{462D1ED1-7362-4D96-A2EB-251C205C1EA9}" srcOrd="0" destOrd="0" presId="urn:microsoft.com/office/officeart/2011/layout/CircleProcess"/>
    <dgm:cxn modelId="{486347B3-C981-4BC7-9FFE-20B694431372}" type="presParOf" srcId="{3C07CF22-09D3-4520-828B-E36CE4811FA0}" destId="{189B5B14-47D1-44BA-BD16-29C9F67206E7}" srcOrd="10" destOrd="0" presId="urn:microsoft.com/office/officeart/2011/layout/CircleProcess"/>
    <dgm:cxn modelId="{052A8053-6B77-4285-BD2F-24EAE05BFD62}" type="presParOf" srcId="{189B5B14-47D1-44BA-BD16-29C9F67206E7}" destId="{6CE0837C-2BF7-4E7B-82C1-0C60CA8D0F56}" srcOrd="0" destOrd="0" presId="urn:microsoft.com/office/officeart/2011/layout/CircleProcess"/>
    <dgm:cxn modelId="{1FBC0E41-4C0A-4F5D-9D92-6D159CD928EA}" type="presParOf" srcId="{3C07CF22-09D3-4520-828B-E36CE4811FA0}" destId="{68F00097-89BE-4299-A50B-7CCA6C9A782F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8E7EA-7773-46D1-B9AA-3BDC1DAD7069}">
      <dsp:nvSpPr>
        <dsp:cNvPr id="0" name=""/>
        <dsp:cNvSpPr/>
      </dsp:nvSpPr>
      <dsp:spPr>
        <a:xfrm>
          <a:off x="5408858" y="578367"/>
          <a:ext cx="1516423" cy="1516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D8DD6-72CA-4159-8A59-60598C73022C}">
      <dsp:nvSpPr>
        <dsp:cNvPr id="0" name=""/>
        <dsp:cNvSpPr/>
      </dsp:nvSpPr>
      <dsp:spPr>
        <a:xfrm>
          <a:off x="5471980" y="600604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দ</a:t>
          </a:r>
        </a:p>
      </dsp:txBody>
      <dsp:txXfrm>
        <a:off x="5674213" y="802839"/>
        <a:ext cx="1011165" cy="1010911"/>
      </dsp:txXfrm>
    </dsp:sp>
    <dsp:sp modelId="{595AAE17-EFAC-4DBD-8ED1-A083322D648D}">
      <dsp:nvSpPr>
        <dsp:cNvPr id="0" name=""/>
        <dsp:cNvSpPr/>
      </dsp:nvSpPr>
      <dsp:spPr>
        <a:xfrm rot="2700000">
          <a:off x="3835199" y="578260"/>
          <a:ext cx="1516448" cy="1516448"/>
        </a:xfrm>
        <a:prstGeom prst="teardrop">
          <a:avLst>
            <a:gd name="adj" fmla="val 10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914D3B-96A0-4D19-85BD-B119C70042A8}">
      <dsp:nvSpPr>
        <dsp:cNvPr id="0" name=""/>
        <dsp:cNvSpPr/>
      </dsp:nvSpPr>
      <dsp:spPr>
        <a:xfrm>
          <a:off x="3892435" y="628926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 err="1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endParaRPr lang="en-US" sz="9600" b="1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094668" y="831161"/>
        <a:ext cx="1011165" cy="1010911"/>
      </dsp:txXfrm>
    </dsp:sp>
    <dsp:sp modelId="{5391602F-BB0F-49A3-AF82-7B69A5F0CA8E}">
      <dsp:nvSpPr>
        <dsp:cNvPr id="0" name=""/>
        <dsp:cNvSpPr/>
      </dsp:nvSpPr>
      <dsp:spPr>
        <a:xfrm rot="2700000">
          <a:off x="2274558" y="578260"/>
          <a:ext cx="1516448" cy="1516448"/>
        </a:xfrm>
        <a:prstGeom prst="teardrop">
          <a:avLst>
            <a:gd name="adj" fmla="val 10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AB7D9-0790-4004-8607-394901E1B3EB}">
      <dsp:nvSpPr>
        <dsp:cNvPr id="0" name=""/>
        <dsp:cNvSpPr/>
      </dsp:nvSpPr>
      <dsp:spPr>
        <a:xfrm>
          <a:off x="2366443" y="682908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 err="1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ন্য</a:t>
          </a:r>
          <a:endParaRPr lang="en-US" sz="9600" b="1" kern="1200" dirty="0"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568676" y="885144"/>
        <a:ext cx="1011165" cy="1010911"/>
      </dsp:txXfrm>
    </dsp:sp>
    <dsp:sp modelId="{462D1ED1-7362-4D96-A2EB-251C205C1EA9}">
      <dsp:nvSpPr>
        <dsp:cNvPr id="0" name=""/>
        <dsp:cNvSpPr/>
      </dsp:nvSpPr>
      <dsp:spPr>
        <a:xfrm rot="2700000">
          <a:off x="707413" y="578260"/>
          <a:ext cx="1516448" cy="1516448"/>
        </a:xfrm>
        <a:prstGeom prst="teardrop">
          <a:avLst>
            <a:gd name="adj" fmla="val 10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0837C-2BF7-4E7B-82C1-0C60CA8D0F56}">
      <dsp:nvSpPr>
        <dsp:cNvPr id="0" name=""/>
        <dsp:cNvSpPr/>
      </dsp:nvSpPr>
      <dsp:spPr>
        <a:xfrm>
          <a:off x="758147" y="642570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ধ</a:t>
          </a:r>
        </a:p>
      </dsp:txBody>
      <dsp:txXfrm>
        <a:off x="960380" y="844805"/>
        <a:ext cx="1011165" cy="1010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306BC-2E70-4CEC-B920-F6AC9F9616EE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B8435-D436-4F40-BF8D-FE1663974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34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888D07-161C-42D8-B544-82F999A6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BE5D30A-BAA1-26E2-8F28-F171460C7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054DC2-4325-AA19-EB4B-B359D9A9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D9387E-387A-6DD9-8023-C3AC93393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19ED27-62DB-3A5F-2C2E-7E276760A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3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DB7AD6-9545-BC9C-048F-993BA188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8A1D1D-0802-97CA-D7D0-B3D1A3629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88F1DF-2FB4-A642-EB89-429E23D71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DAEE20-2EB7-62ED-386D-C134852D8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4D66C5-1C89-68E6-0932-8A2FC35F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47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38943A-6162-BC4B-27BB-6377550D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84D8D3-B746-A994-CBDD-95BCDBF75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085C7D-23BF-AF81-8242-CE6A99A3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85D7AC-99FD-3772-A29A-CCA6040A4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8F6764-533A-D8D3-D3A6-706C2900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14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F4B850-5060-F5CC-1CEF-9CC57FDC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430710-B1A3-B057-6C06-D0BF871A0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6F08169-47E8-8643-DE7E-9E6A3DFAC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4AE5E3-CB7D-AED3-E6C2-BFA060B0B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F2ED9E0-7C3A-B3E4-333D-643796BF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A446999-74E3-BB81-1B0F-7A56E697B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95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0906C3-B955-BC46-DFD2-0E66F42F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FABC407-DA70-FEA3-C04B-D8C31160C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2D35A32-45C9-0AC4-CE6F-D0AFA5C6A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3C2AF66-B220-70D9-4B56-3E69C6A47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B50D5B9-9B13-80AF-A700-7BA9648B4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22CAC5F-6F9D-4A2A-BD04-63B58EDD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D33516A-628F-D520-4497-6091A5654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7D406C9-3B4B-53C8-50E0-1F6B6113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64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414859-037B-0470-FA3B-2E0D0B7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51EF86C-DD2F-A5A2-5829-E91187A70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36BC83D-AC64-399E-BD83-5ADF8D0CF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4DE9472-E135-2656-F317-50D0890C7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71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97DEE49-A984-896F-C2C7-F9D91DE6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0B9C7D4-66DF-990F-6A56-223B17ED5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309F4A9-DD9B-7D90-F02F-1D3DB42CC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5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0BB325-5614-ACF9-58EE-9F80880B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BC8F0D-AEF7-6B69-2DEF-6F4319C89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2EA34D4-38A5-76EB-B021-C1F1A91C8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E0633B2-BA05-AD35-5091-2EF9479DE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12AF8-66B8-AF43-F727-9262FC4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A1CC7-8CBF-18A6-FA4C-D1C94353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26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E5E22B-27C6-063E-CE80-81B646B97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1B2340A-DC75-1F7C-1FE5-A8B01D81B5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90D14F7-47D5-20DC-3958-F01B71E3B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5F48B48-2B52-A33F-4623-E2592470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14FC882-621F-A0DB-858D-00B901945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D8A55C4-D921-99A9-C09D-0FC04A3FD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37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F2FE21-9E8A-0D06-86D3-BCB0360C5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88AE9FD-66C1-05F8-BC95-A8C3B0A65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A2B91F-5344-A1C5-EF52-E3C03F5E0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F8500D-901C-D009-DE4F-585491B9A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7B728E-34FF-F9BA-8A89-D8FACD44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05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62C7C84-87F7-14B0-27BD-A615202D73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D470952-2405-A2E2-EAB0-4122FB69A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7FBBFA-4097-672B-A6E6-7AA5EECDA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73616C6-B12C-1F82-37F0-AE23A080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117725-27DC-CDC4-0AFE-C38CEBCC1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67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6425C13-244B-690F-790A-94EEFCE65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735F799-04A1-3628-41D2-E10666443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5BC8CAC-73E9-31BC-05BA-3DC8EEA16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C537BD-1B20-050F-CF2A-6D8930F84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787FE3-2492-F2EE-02EE-2E62FF2B0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2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spd="med" advClick="0" advTm="0">
        <p15:prstTrans prst="airplane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lc="http://schemas.openxmlformats.org/drawingml/2006/lockedCanvas" xmlns="" xmlns:a16="http://schemas.microsoft.com/office/drawing/2014/main" id="{274AE308-1252-4667-86CE-0B6EF1E79D6C}"/>
              </a:ext>
            </a:extLst>
          </p:cNvPr>
          <p:cNvSpPr/>
          <p:nvPr/>
        </p:nvSpPr>
        <p:spPr>
          <a:xfrm>
            <a:off x="114300" y="114299"/>
            <a:ext cx="11963400" cy="6629402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lc="http://schemas.openxmlformats.org/drawingml/2006/lockedCanvas" xmlns="" xmlns:a16="http://schemas.microsoft.com/office/drawing/2014/main" id="{43018233-9746-47F7-8351-6BA0998E3D7C}"/>
              </a:ext>
            </a:extLst>
          </p:cNvPr>
          <p:cNvSpPr/>
          <p:nvPr/>
        </p:nvSpPr>
        <p:spPr>
          <a:xfrm>
            <a:off x="652652" y="460092"/>
            <a:ext cx="11135147" cy="5937813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Google Shape;83;p15">
            <a:extLst>
              <a:ext uri="{FF2B5EF4-FFF2-40B4-BE49-F238E27FC236}">
                <a16:creationId xmlns:lc="http://schemas.openxmlformats.org/drawingml/2006/lockedCanvas" xmlns="" xmlns:a16="http://schemas.microsoft.com/office/drawing/2014/main" id="{1973223F-6B53-4170-9DCA-9873DAE10FB0}"/>
              </a:ext>
            </a:extLst>
          </p:cNvPr>
          <p:cNvSpPr txBox="1">
            <a:spLocks noGrp="1"/>
          </p:cNvSpPr>
          <p:nvPr/>
        </p:nvSpPr>
        <p:spPr>
          <a:xfrm>
            <a:off x="9676238" y="5429717"/>
            <a:ext cx="548700" cy="3936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sp>
        <p:nvSpPr>
          <p:cNvPr id="7" name="TextBox 8">
            <a:extLst>
              <a:ext uri="{FF2B5EF4-FFF2-40B4-BE49-F238E27FC236}">
                <a16:creationId xmlns:lc="http://schemas.openxmlformats.org/drawingml/2006/lockedCanvas" xmlns="" xmlns:a16="http://schemas.microsoft.com/office/drawing/2014/main" id="{5D129243-9982-46D2-8DEB-B938A116C64A}"/>
              </a:ext>
            </a:extLst>
          </p:cNvPr>
          <p:cNvSpPr txBox="1"/>
          <p:nvPr/>
        </p:nvSpPr>
        <p:spPr>
          <a:xfrm>
            <a:off x="997319" y="851851"/>
            <a:ext cx="4684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শিক্ষক</a:t>
            </a:r>
            <a:r>
              <a:rPr lang="en-US" sz="4400" b="1" dirty="0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পরিচিতি</a:t>
            </a:r>
            <a:endParaRPr lang="en-US" sz="4400" b="1" dirty="0">
              <a:solidFill>
                <a:srgbClr val="FFFF0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lc="http://schemas.openxmlformats.org/drawingml/2006/lockedCanvas" xmlns="" xmlns:a16="http://schemas.microsoft.com/office/drawing/2014/main" id="{C0C7B037-F165-49EC-843F-816A6B901928}"/>
              </a:ext>
            </a:extLst>
          </p:cNvPr>
          <p:cNvCxnSpPr>
            <a:cxnSpLocks/>
          </p:cNvCxnSpPr>
          <p:nvPr/>
        </p:nvCxnSpPr>
        <p:spPr>
          <a:xfrm>
            <a:off x="6110030" y="903784"/>
            <a:ext cx="0" cy="4756409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lc="http://schemas.openxmlformats.org/drawingml/2006/lockedCanvas" xmlns="" xmlns:a16="http://schemas.microsoft.com/office/drawing/2014/main" id="{B66DA21A-1822-4F11-959D-933CC063D161}"/>
              </a:ext>
            </a:extLst>
          </p:cNvPr>
          <p:cNvCxnSpPr>
            <a:cxnSpLocks/>
          </p:cNvCxnSpPr>
          <p:nvPr/>
        </p:nvCxnSpPr>
        <p:spPr>
          <a:xfrm>
            <a:off x="6220226" y="1212682"/>
            <a:ext cx="0" cy="41863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lc="http://schemas.openxmlformats.org/drawingml/2006/lockedCanvas" xmlns="" xmlns:a16="http://schemas.microsoft.com/office/drawing/2014/main" id="{4023E1F2-C29E-4F41-9996-DD4FE4DE39A4}"/>
              </a:ext>
            </a:extLst>
          </p:cNvPr>
          <p:cNvCxnSpPr>
            <a:cxnSpLocks/>
          </p:cNvCxnSpPr>
          <p:nvPr/>
        </p:nvCxnSpPr>
        <p:spPr>
          <a:xfrm>
            <a:off x="5992790" y="1212682"/>
            <a:ext cx="0" cy="42121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2">
            <a:extLst>
              <a:ext uri="{FF2B5EF4-FFF2-40B4-BE49-F238E27FC236}">
                <a16:creationId xmlns:lc="http://schemas.openxmlformats.org/drawingml/2006/lockedCanvas" xmlns="" xmlns:a16="http://schemas.microsoft.com/office/drawing/2014/main" id="{347011CE-51B4-4B53-A794-4C5C26239AFE}"/>
              </a:ext>
            </a:extLst>
          </p:cNvPr>
          <p:cNvSpPr txBox="1"/>
          <p:nvPr/>
        </p:nvSpPr>
        <p:spPr>
          <a:xfrm>
            <a:off x="1327021" y="3681611"/>
            <a:ext cx="478300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মোঃ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ইকবাল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হোসাইন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রাজা</a:t>
            </a:r>
            <a:endParaRPr lang="en-US" sz="3200" b="1" dirty="0" smtClean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আইসিটি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মহাজনপুর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কলেজ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মুজিবনগর,মেহেরপুর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।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1800" b="1" dirty="0" err="1" smtClean="0">
                <a:solidFill>
                  <a:srgbClr val="00206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E-mail:raza.maa@gmail.cpom</a:t>
            </a:r>
            <a:endParaRPr lang="en-US" sz="1800" b="1" dirty="0">
              <a:solidFill>
                <a:srgbClr val="00206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lc="http://schemas.openxmlformats.org/drawingml/2006/lockedCanvas" xmlns="" xmlns:a16="http://schemas.microsoft.com/office/drawing/2014/main" id="{501AF81C-787B-4B1F-A374-3D28DBE85198}"/>
              </a:ext>
            </a:extLst>
          </p:cNvPr>
          <p:cNvSpPr txBox="1"/>
          <p:nvPr/>
        </p:nvSpPr>
        <p:spPr>
          <a:xfrm>
            <a:off x="6432947" y="940690"/>
            <a:ext cx="365759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পাঠ</a:t>
            </a:r>
            <a:r>
              <a:rPr lang="en-US" sz="4400" b="1" dirty="0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পরিচিতি</a:t>
            </a:r>
            <a:endParaRPr lang="en-US" sz="4400" b="1" dirty="0">
              <a:solidFill>
                <a:srgbClr val="FFFF0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endParaRPr lang="en-US" dirty="0"/>
          </a:p>
        </p:txBody>
      </p:sp>
      <p:sp>
        <p:nvSpPr>
          <p:cNvPr id="13" name="TextBox 14">
            <a:extLst>
              <a:ext uri="{FF2B5EF4-FFF2-40B4-BE49-F238E27FC236}">
                <a16:creationId xmlns:lc="http://schemas.openxmlformats.org/drawingml/2006/lockedCanvas" xmlns="" xmlns:a16="http://schemas.microsoft.com/office/drawing/2014/main" id="{C65EC0E2-0085-4F62-86F5-B81B74CE4C4D}"/>
              </a:ext>
            </a:extLst>
          </p:cNvPr>
          <p:cNvSpPr txBox="1"/>
          <p:nvPr/>
        </p:nvSpPr>
        <p:spPr>
          <a:xfrm>
            <a:off x="6374342" y="2450505"/>
            <a:ext cx="406161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বিষয় –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তথ্য ও যোগাযোগ প্রযুক্তি</a:t>
            </a:r>
          </a:p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শ্রেণী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দ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্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ব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া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দ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শ</a:t>
            </a:r>
            <a:endParaRPr lang="bn-IN" sz="36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অধ্যায়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প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ঞ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্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চ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ম           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সময়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৫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০ মিনিট</a:t>
            </a:r>
          </a:p>
          <a:p>
            <a:pPr>
              <a:buNone/>
            </a:pPr>
            <a:r>
              <a:rPr lang="en-US" sz="2800" dirty="0">
                <a:latin typeface="SolaimanLipi" panose="03000609000000000000" pitchFamily="65" charset="0"/>
                <a:cs typeface="SolaimanLipi" panose="03000609000000000000" pitchFamily="65" charset="0"/>
              </a:rPr>
              <a:t>   </a:t>
            </a:r>
          </a:p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463" y="1621292"/>
            <a:ext cx="2027645" cy="20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07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airplan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BBDE83-D6CF-EA63-D61B-E29FC28B4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" y="58038"/>
            <a:ext cx="12057089" cy="675307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১7। 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১, ২, ৩,-------, ১০০ </a:t>
            </a:r>
            <a:r>
              <a:rPr lang="en-US" sz="2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সংখ্যাটি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(Algorithm, Flowchart, Programming C)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200" dirty="0">
                <a:cs typeface="NikoshBAN" panose="02000000000000000000" pitchFamily="2" charset="0"/>
              </a:rPr>
              <a:t> (</a:t>
            </a:r>
            <a:r>
              <a:rPr lang="en-US" sz="2000" dirty="0">
                <a:cs typeface="NikoshBAN" panose="02000000000000000000" pitchFamily="2" charset="0"/>
              </a:rPr>
              <a:t>Use while loop statement)</a:t>
            </a:r>
            <a:endParaRPr lang="en-US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cs typeface="NikoshBAN" panose="02000000000000000000" pitchFamily="2" charset="0"/>
              </a:rPr>
              <a:t>Programming C:					 Flowchart: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#include&lt;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stdio.h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int main()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{int 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, n=100;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(“Enter Values:”);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+mj-lt"/>
                <a:cs typeface="NikoshBAN" panose="02000000000000000000" pitchFamily="2" charset="0"/>
              </a:rPr>
              <a:t>scanf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(“%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d”,&amp;n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=1;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while(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&lt;=n)        								      false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{							          true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(“Sires=%d\n”,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i+1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;			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}}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cs typeface="NikoshBAN" panose="02000000000000000000" pitchFamily="2" charset="0"/>
              </a:rPr>
              <a:t>Algorithm: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Step-1: start.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Step-2: input 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Step-3: 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=1.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Step-4: while(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&lt;=n)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Step-5: 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i+1</a:t>
            </a:r>
            <a:endParaRPr lang="en-US" sz="2200" dirty="0">
              <a:latin typeface="+mj-lt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             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. 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goto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 step-4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Step-6: print </a:t>
            </a:r>
            <a:r>
              <a:rPr lang="en-US" sz="22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200" dirty="0">
                <a:latin typeface="+mj-lt"/>
                <a:cs typeface="NikoshBAN" panose="02000000000000000000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+mj-lt"/>
                <a:cs typeface="NikoshBAN" panose="02000000000000000000" pitchFamily="2" charset="0"/>
              </a:rPr>
              <a:t>Step-7: End.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760564" y="674558"/>
            <a:ext cx="4422098" cy="3297835"/>
            <a:chOff x="6760564" y="674558"/>
            <a:chExt cx="4422098" cy="329783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F15E1B9A-6C2D-1A1B-E05F-27AC156FF63A}"/>
                </a:ext>
              </a:extLst>
            </p:cNvPr>
            <p:cNvSpPr/>
            <p:nvPr/>
          </p:nvSpPr>
          <p:spPr>
            <a:xfrm>
              <a:off x="7360171" y="674558"/>
              <a:ext cx="1214203" cy="26982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start</a:t>
              </a:r>
            </a:p>
          </p:txBody>
        </p:sp>
        <p:sp>
          <p:nvSpPr>
            <p:cNvPr id="5" name="Flowchart: Data 4">
              <a:extLst>
                <a:ext uri="{FF2B5EF4-FFF2-40B4-BE49-F238E27FC236}">
                  <a16:creationId xmlns:a16="http://schemas.microsoft.com/office/drawing/2014/main" xmlns="" id="{7596CF54-1115-5751-8455-FB734E9B6F24}"/>
                </a:ext>
              </a:extLst>
            </p:cNvPr>
            <p:cNvSpPr/>
            <p:nvPr/>
          </p:nvSpPr>
          <p:spPr>
            <a:xfrm>
              <a:off x="7210271" y="1124262"/>
              <a:ext cx="1528996" cy="269823"/>
            </a:xfrm>
            <a:prstGeom prst="flowChartInputOutp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Input n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9C861A3E-C9F0-C8E2-F17F-B525982FDC3C}"/>
                </a:ext>
              </a:extLst>
            </p:cNvPr>
            <p:cNvSpPr/>
            <p:nvPr/>
          </p:nvSpPr>
          <p:spPr>
            <a:xfrm>
              <a:off x="7285221" y="1573967"/>
              <a:ext cx="1379096" cy="44970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r>
                <a:rPr lang="en-US" dirty="0"/>
                <a:t>=1</a:t>
              </a:r>
            </a:p>
          </p:txBody>
        </p:sp>
        <p:sp>
          <p:nvSpPr>
            <p:cNvPr id="7" name="Flowchart: Decision 6">
              <a:extLst>
                <a:ext uri="{FF2B5EF4-FFF2-40B4-BE49-F238E27FC236}">
                  <a16:creationId xmlns:a16="http://schemas.microsoft.com/office/drawing/2014/main" xmlns="" id="{EF6B329F-9E3C-25C5-78E7-5C6B0C332F17}"/>
                </a:ext>
              </a:extLst>
            </p:cNvPr>
            <p:cNvSpPr/>
            <p:nvPr/>
          </p:nvSpPr>
          <p:spPr>
            <a:xfrm>
              <a:off x="7420127" y="2203554"/>
              <a:ext cx="1169230" cy="719528"/>
            </a:xfrm>
            <a:prstGeom prst="flowChartDecision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r>
                <a:rPr lang="en-US" dirty="0"/>
                <a:t>&lt;=n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E1406D84-C334-28FF-98EA-86661C9BFB4F}"/>
                </a:ext>
              </a:extLst>
            </p:cNvPr>
            <p:cNvSpPr/>
            <p:nvPr/>
          </p:nvSpPr>
          <p:spPr>
            <a:xfrm>
              <a:off x="7375167" y="3252866"/>
              <a:ext cx="1379096" cy="44970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r>
                <a:rPr lang="en-US" dirty="0"/>
                <a:t>= </a:t>
              </a:r>
              <a:r>
                <a:rPr lang="en-US" dirty="0" err="1"/>
                <a:t>i+1</a:t>
              </a:r>
              <a:endParaRPr lang="en-US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5D043EE2-5914-91BE-DFD9-E762DF115F93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>
              <a:off x="6760564" y="3477719"/>
              <a:ext cx="61460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F56C31E5-B040-92CB-C4A9-B43F8E7EE4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60564" y="2578307"/>
              <a:ext cx="0" cy="89941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3657E77B-85C1-33BE-D4D4-22FC67600794}"/>
                </a:ext>
              </a:extLst>
            </p:cNvPr>
            <p:cNvCxnSpPr/>
            <p:nvPr/>
          </p:nvCxnSpPr>
          <p:spPr>
            <a:xfrm>
              <a:off x="6760564" y="2578307"/>
              <a:ext cx="76449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F8B96828-DB93-E16B-ED33-F83C0377A371}"/>
                </a:ext>
              </a:extLst>
            </p:cNvPr>
            <p:cNvCxnSpPr>
              <a:stCxn id="4" idx="4"/>
              <a:endCxn id="5" idx="1"/>
            </p:cNvCxnSpPr>
            <p:nvPr/>
          </p:nvCxnSpPr>
          <p:spPr>
            <a:xfrm>
              <a:off x="7967273" y="944381"/>
              <a:ext cx="7496" cy="1798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65808394-09E2-DE34-BC0D-06708634D889}"/>
                </a:ext>
              </a:extLst>
            </p:cNvPr>
            <p:cNvCxnSpPr>
              <a:stCxn id="5" idx="4"/>
              <a:endCxn id="6" idx="0"/>
            </p:cNvCxnSpPr>
            <p:nvPr/>
          </p:nvCxnSpPr>
          <p:spPr>
            <a:xfrm>
              <a:off x="7974769" y="1394085"/>
              <a:ext cx="0" cy="1798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xmlns="" id="{C9C04781-0E70-37DF-E9A5-A8D6CF24B0F0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>
              <a:off x="7974769" y="2023672"/>
              <a:ext cx="29973" cy="1798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xmlns="" id="{6E8CA58C-9E93-9234-3736-88E665F01842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8004742" y="2923082"/>
              <a:ext cx="59973" cy="32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lowchart: Data 26">
              <a:extLst>
                <a:ext uri="{FF2B5EF4-FFF2-40B4-BE49-F238E27FC236}">
                  <a16:creationId xmlns:a16="http://schemas.microsoft.com/office/drawing/2014/main" xmlns="" id="{B5761B1D-DA01-CA8D-012A-E34780BC887A}"/>
                </a:ext>
              </a:extLst>
            </p:cNvPr>
            <p:cNvSpPr/>
            <p:nvPr/>
          </p:nvSpPr>
          <p:spPr>
            <a:xfrm>
              <a:off x="9593705" y="2923082"/>
              <a:ext cx="1588957" cy="449705"/>
            </a:xfrm>
            <a:prstGeom prst="flowChartInputOutp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Print </a:t>
              </a:r>
              <a:r>
                <a:rPr lang="en-US" dirty="0" err="1"/>
                <a:t>i</a:t>
              </a:r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552DB45A-BD17-AD85-0DDB-01039C48BF71}"/>
                </a:ext>
              </a:extLst>
            </p:cNvPr>
            <p:cNvSpPr/>
            <p:nvPr/>
          </p:nvSpPr>
          <p:spPr>
            <a:xfrm>
              <a:off x="9788580" y="3702571"/>
              <a:ext cx="1139252" cy="26982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End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xmlns="" id="{2F168980-8930-074B-5B9D-9605CD601820}"/>
                </a:ext>
              </a:extLst>
            </p:cNvPr>
            <p:cNvCxnSpPr>
              <a:cxnSpLocks/>
              <a:stCxn id="27" idx="4"/>
            </p:cNvCxnSpPr>
            <p:nvPr/>
          </p:nvCxnSpPr>
          <p:spPr>
            <a:xfrm>
              <a:off x="10388184" y="3372787"/>
              <a:ext cx="0" cy="32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85ADC504-9033-6C09-8AB0-2F1556773458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8589357" y="2563318"/>
              <a:ext cx="1918748" cy="149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xmlns="" id="{92606E57-BE68-E953-4DAC-58513BA78724}"/>
                </a:ext>
              </a:extLst>
            </p:cNvPr>
            <p:cNvCxnSpPr>
              <a:endCxn id="27" idx="0"/>
            </p:cNvCxnSpPr>
            <p:nvPr/>
          </p:nvCxnSpPr>
          <p:spPr>
            <a:xfrm>
              <a:off x="10508105" y="2563318"/>
              <a:ext cx="38974" cy="3597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5355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airplan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FC514E5-26F7-7F0B-DB64-B9923311C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BFF3AC-060C-5F9C-AFF4-FCDD581D8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0" y="1"/>
            <a:ext cx="12057089" cy="685799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১8। 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১, ২, ৩,---, ১০০ </a:t>
            </a:r>
            <a:r>
              <a:rPr lang="en-US" sz="21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সংখ্যাটি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(Algorithm, Flowchart, Programming C)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100" dirty="0">
                <a:cs typeface="NikoshBAN" panose="02000000000000000000" pitchFamily="2" charset="0"/>
              </a:rPr>
              <a:t> (Use do-while loop statement)</a:t>
            </a:r>
            <a:endParaRPr lang="en-US" sz="21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cs typeface="NikoshBAN" panose="02000000000000000000" pitchFamily="2" charset="0"/>
              </a:rPr>
              <a:t>Programming C:					 Flowchart: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#include&lt;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stdio.h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int main()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{int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, n=100;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(“Enter Values:”);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scanf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(“%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d”,&amp;n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=1;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do        						            		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{							              true                false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(“Sires=%d\n”,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i+1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;}			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while(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&lt;=n);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cs typeface="NikoshBAN" panose="02000000000000000000" pitchFamily="2" charset="0"/>
              </a:rPr>
              <a:t>Algorithm: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Step-1: start.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Step-2: input 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Step-3: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=1.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Step-4: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i+1</a:t>
            </a:r>
            <a:endParaRPr lang="en-US" sz="2100" dirty="0">
              <a:latin typeface="+mj-lt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Step-5: while(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&lt;=n)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            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.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goto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 step-4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Step-6: print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Step-7: End.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760564" y="674558"/>
            <a:ext cx="4422098" cy="3567655"/>
            <a:chOff x="6760564" y="674558"/>
            <a:chExt cx="4422098" cy="356765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7F4461C9-94C6-935F-B95C-0D892375D4BD}"/>
                </a:ext>
              </a:extLst>
            </p:cNvPr>
            <p:cNvSpPr/>
            <p:nvPr/>
          </p:nvSpPr>
          <p:spPr>
            <a:xfrm>
              <a:off x="7360171" y="674558"/>
              <a:ext cx="1214203" cy="26982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start</a:t>
              </a:r>
            </a:p>
          </p:txBody>
        </p:sp>
        <p:sp>
          <p:nvSpPr>
            <p:cNvPr id="5" name="Flowchart: Data 4">
              <a:extLst>
                <a:ext uri="{FF2B5EF4-FFF2-40B4-BE49-F238E27FC236}">
                  <a16:creationId xmlns:a16="http://schemas.microsoft.com/office/drawing/2014/main" xmlns="" id="{6E8A22C3-4850-7A3B-3272-35B569D8CF3A}"/>
                </a:ext>
              </a:extLst>
            </p:cNvPr>
            <p:cNvSpPr/>
            <p:nvPr/>
          </p:nvSpPr>
          <p:spPr>
            <a:xfrm>
              <a:off x="7210271" y="1124262"/>
              <a:ext cx="1528996" cy="269823"/>
            </a:xfrm>
            <a:prstGeom prst="flowChartInputOutp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Input n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31C3E364-FA67-44CC-8E28-2A87AF520D89}"/>
                </a:ext>
              </a:extLst>
            </p:cNvPr>
            <p:cNvSpPr/>
            <p:nvPr/>
          </p:nvSpPr>
          <p:spPr>
            <a:xfrm>
              <a:off x="7285221" y="1573967"/>
              <a:ext cx="1379096" cy="44970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r>
                <a:rPr lang="en-US" dirty="0"/>
                <a:t>=1</a:t>
              </a:r>
            </a:p>
          </p:txBody>
        </p:sp>
        <p:sp>
          <p:nvSpPr>
            <p:cNvPr id="7" name="Flowchart: Decision 6">
              <a:extLst>
                <a:ext uri="{FF2B5EF4-FFF2-40B4-BE49-F238E27FC236}">
                  <a16:creationId xmlns:a16="http://schemas.microsoft.com/office/drawing/2014/main" xmlns="" id="{E736B94E-F223-C427-3F63-352A196C9C9C}"/>
                </a:ext>
              </a:extLst>
            </p:cNvPr>
            <p:cNvSpPr/>
            <p:nvPr/>
          </p:nvSpPr>
          <p:spPr>
            <a:xfrm>
              <a:off x="7570037" y="2998031"/>
              <a:ext cx="1169230" cy="719528"/>
            </a:xfrm>
            <a:prstGeom prst="flowChartDecision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r>
                <a:rPr lang="en-US" dirty="0"/>
                <a:t>&lt;=n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FDD5703F-C219-9536-1F2C-191D8844FF7E}"/>
                </a:ext>
              </a:extLst>
            </p:cNvPr>
            <p:cNvSpPr/>
            <p:nvPr/>
          </p:nvSpPr>
          <p:spPr>
            <a:xfrm>
              <a:off x="7285221" y="2143594"/>
              <a:ext cx="1379096" cy="44970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r>
                <a:rPr lang="en-US" dirty="0"/>
                <a:t>= </a:t>
              </a:r>
              <a:r>
                <a:rPr lang="en-US" dirty="0" err="1"/>
                <a:t>i+1</a:t>
              </a:r>
              <a:endParaRPr lang="en-US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DEFEA00A-C83A-BC1D-0027-289A84B128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75554" y="3342804"/>
              <a:ext cx="81696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F501A0C1-E28E-B519-7F44-A0CD076E90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90544" y="2383435"/>
              <a:ext cx="0" cy="97436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38D3256A-0047-23EB-51DF-74F7BDE317EE}"/>
                </a:ext>
              </a:extLst>
            </p:cNvPr>
            <p:cNvCxnSpPr>
              <a:cxnSpLocks/>
            </p:cNvCxnSpPr>
            <p:nvPr/>
          </p:nvCxnSpPr>
          <p:spPr>
            <a:xfrm>
              <a:off x="6760564" y="2383435"/>
              <a:ext cx="52465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F310B348-6231-157C-B716-47C3E6DF9423}"/>
                </a:ext>
              </a:extLst>
            </p:cNvPr>
            <p:cNvCxnSpPr>
              <a:stCxn id="4" idx="4"/>
              <a:endCxn id="5" idx="1"/>
            </p:cNvCxnSpPr>
            <p:nvPr/>
          </p:nvCxnSpPr>
          <p:spPr>
            <a:xfrm>
              <a:off x="7967273" y="944381"/>
              <a:ext cx="7496" cy="1798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5648EC6B-56B0-F893-2FE6-C831CE8D4496}"/>
                </a:ext>
              </a:extLst>
            </p:cNvPr>
            <p:cNvCxnSpPr>
              <a:stCxn id="5" idx="4"/>
              <a:endCxn id="6" idx="0"/>
            </p:cNvCxnSpPr>
            <p:nvPr/>
          </p:nvCxnSpPr>
          <p:spPr>
            <a:xfrm>
              <a:off x="7974769" y="1394085"/>
              <a:ext cx="0" cy="1798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xmlns="" id="{1CB40716-9BED-6D16-9B42-144491266E52}"/>
                </a:ext>
              </a:extLst>
            </p:cNvPr>
            <p:cNvCxnSpPr>
              <a:cxnSpLocks/>
            </p:cNvCxnSpPr>
            <p:nvPr/>
          </p:nvCxnSpPr>
          <p:spPr>
            <a:xfrm>
              <a:off x="8109682" y="2593299"/>
              <a:ext cx="0" cy="4047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lowchart: Data 26">
              <a:extLst>
                <a:ext uri="{FF2B5EF4-FFF2-40B4-BE49-F238E27FC236}">
                  <a16:creationId xmlns:a16="http://schemas.microsoft.com/office/drawing/2014/main" xmlns="" id="{FC796660-E32C-0823-AA62-B1B967C9A2F2}"/>
                </a:ext>
              </a:extLst>
            </p:cNvPr>
            <p:cNvSpPr/>
            <p:nvPr/>
          </p:nvSpPr>
          <p:spPr>
            <a:xfrm>
              <a:off x="9593705" y="3162922"/>
              <a:ext cx="1588957" cy="449705"/>
            </a:xfrm>
            <a:prstGeom prst="flowChartInputOutp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Print </a:t>
              </a:r>
              <a:r>
                <a:rPr lang="en-US" dirty="0" err="1"/>
                <a:t>i</a:t>
              </a:r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699F4629-8D44-CA39-D572-E295C3308AF7}"/>
                </a:ext>
              </a:extLst>
            </p:cNvPr>
            <p:cNvSpPr/>
            <p:nvPr/>
          </p:nvSpPr>
          <p:spPr>
            <a:xfrm>
              <a:off x="9788580" y="3972391"/>
              <a:ext cx="1139252" cy="26982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End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xmlns="" id="{681AD1DA-DB8C-8A54-B84A-FCEFF36D6407}"/>
                </a:ext>
              </a:extLst>
            </p:cNvPr>
            <p:cNvCxnSpPr>
              <a:cxnSpLocks/>
              <a:stCxn id="27" idx="4"/>
            </p:cNvCxnSpPr>
            <p:nvPr/>
          </p:nvCxnSpPr>
          <p:spPr>
            <a:xfrm>
              <a:off x="10388184" y="3612627"/>
              <a:ext cx="0" cy="32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xmlns="" id="{F9A914C7-F78F-8703-46A1-C5DA15A53C1E}"/>
                </a:ext>
              </a:extLst>
            </p:cNvPr>
            <p:cNvCxnSpPr>
              <a:cxnSpLocks/>
              <a:stCxn id="7" idx="3"/>
              <a:endCxn id="27" idx="2"/>
            </p:cNvCxnSpPr>
            <p:nvPr/>
          </p:nvCxnSpPr>
          <p:spPr>
            <a:xfrm>
              <a:off x="8739267" y="3357795"/>
              <a:ext cx="1013334" cy="29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022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airplan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CFC6AA0-F5D0-972A-2F99-36E67A231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808BE5-2DF4-E719-ACDB-F5B9EACB1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4929"/>
            <a:ext cx="12192000" cy="675307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১9। 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১, ২, ৩,---, ১০০ </a:t>
            </a:r>
            <a:r>
              <a:rPr lang="en-US" sz="21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সংখ্যাটি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(Algorithm, Flowchart, Programming C)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1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100" dirty="0">
                <a:cs typeface="NikoshBAN" panose="02000000000000000000" pitchFamily="2" charset="0"/>
              </a:rPr>
              <a:t> (Use </a:t>
            </a:r>
            <a:r>
              <a:rPr lang="en-US" sz="2100" dirty="0" err="1">
                <a:cs typeface="NikoshBAN" panose="02000000000000000000" pitchFamily="2" charset="0"/>
              </a:rPr>
              <a:t>goto</a:t>
            </a:r>
            <a:r>
              <a:rPr lang="en-US" sz="2100" dirty="0">
                <a:cs typeface="NikoshBAN" panose="02000000000000000000" pitchFamily="2" charset="0"/>
              </a:rPr>
              <a:t> loop statement)</a:t>
            </a:r>
            <a:endParaRPr lang="en-US" sz="21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cs typeface="NikoshBAN" panose="02000000000000000000" pitchFamily="2" charset="0"/>
              </a:rPr>
              <a:t>Programming C:					 Flowchart: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#include&lt;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stdio.h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int main()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{int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, n=100;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(“Enter Values:”);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scanf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(“%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d”,&amp;n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=1;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level:        						            		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{							              true                false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(“Sires=%d\n”,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);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i+1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;}			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if(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&lt;=n);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 err="1">
                <a:latin typeface="+mj-lt"/>
                <a:cs typeface="NikoshBAN" panose="02000000000000000000" pitchFamily="2" charset="0"/>
              </a:rPr>
              <a:t>goto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 level;}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cs typeface="NikoshBAN" panose="02000000000000000000" pitchFamily="2" charset="0"/>
              </a:rPr>
              <a:t>Algorithm: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Step-1: start.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Step-2: input 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Step-3: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=1.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Step-4: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i+1</a:t>
            </a:r>
            <a:endParaRPr lang="en-US" sz="2100" dirty="0">
              <a:latin typeface="+mj-lt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Step-5: if(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&lt;=n)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            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.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goto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 step-4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Step-6: print </a:t>
            </a:r>
            <a:r>
              <a:rPr lang="en-US" sz="21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100" dirty="0">
                <a:latin typeface="+mj-lt"/>
                <a:cs typeface="NikoshBAN" panose="02000000000000000000" pitchFamily="2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+mj-lt"/>
                <a:cs typeface="NikoshBAN" panose="02000000000000000000" pitchFamily="2" charset="0"/>
              </a:rPr>
              <a:t>Step-7: End.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760564" y="674558"/>
            <a:ext cx="4422098" cy="3567655"/>
            <a:chOff x="6760564" y="674558"/>
            <a:chExt cx="4422098" cy="356765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511B9970-B124-800E-8BBA-35730303ABE6}"/>
                </a:ext>
              </a:extLst>
            </p:cNvPr>
            <p:cNvSpPr/>
            <p:nvPr/>
          </p:nvSpPr>
          <p:spPr>
            <a:xfrm>
              <a:off x="7360171" y="674558"/>
              <a:ext cx="1214203" cy="26982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start</a:t>
              </a:r>
            </a:p>
          </p:txBody>
        </p:sp>
        <p:sp>
          <p:nvSpPr>
            <p:cNvPr id="5" name="Flowchart: Data 4">
              <a:extLst>
                <a:ext uri="{FF2B5EF4-FFF2-40B4-BE49-F238E27FC236}">
                  <a16:creationId xmlns:a16="http://schemas.microsoft.com/office/drawing/2014/main" xmlns="" id="{EA5F5B0D-8E00-8726-1016-4399EA3C60A3}"/>
                </a:ext>
              </a:extLst>
            </p:cNvPr>
            <p:cNvSpPr/>
            <p:nvPr/>
          </p:nvSpPr>
          <p:spPr>
            <a:xfrm>
              <a:off x="7210271" y="1124262"/>
              <a:ext cx="1528996" cy="269823"/>
            </a:xfrm>
            <a:prstGeom prst="flowChartInputOutp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Input n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C800BDE3-4CFE-645D-AB75-97672D7643E4}"/>
                </a:ext>
              </a:extLst>
            </p:cNvPr>
            <p:cNvSpPr/>
            <p:nvPr/>
          </p:nvSpPr>
          <p:spPr>
            <a:xfrm>
              <a:off x="7285221" y="1573967"/>
              <a:ext cx="1379096" cy="44970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r>
                <a:rPr lang="en-US" dirty="0"/>
                <a:t>=1</a:t>
              </a:r>
            </a:p>
          </p:txBody>
        </p:sp>
        <p:sp>
          <p:nvSpPr>
            <p:cNvPr id="7" name="Flowchart: Decision 6">
              <a:extLst>
                <a:ext uri="{FF2B5EF4-FFF2-40B4-BE49-F238E27FC236}">
                  <a16:creationId xmlns:a16="http://schemas.microsoft.com/office/drawing/2014/main" xmlns="" id="{BBEB495E-B1A0-2357-99F9-936B1063B2FB}"/>
                </a:ext>
              </a:extLst>
            </p:cNvPr>
            <p:cNvSpPr/>
            <p:nvPr/>
          </p:nvSpPr>
          <p:spPr>
            <a:xfrm>
              <a:off x="7570037" y="2998031"/>
              <a:ext cx="1169230" cy="719528"/>
            </a:xfrm>
            <a:prstGeom prst="flowChartDecision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</a:t>
              </a:r>
              <a:r>
                <a:rPr lang="en-US" dirty="0"/>
                <a:t>&lt;=n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034BEC8C-5E52-A83C-A82C-5C7231ABBB49}"/>
                </a:ext>
              </a:extLst>
            </p:cNvPr>
            <p:cNvSpPr/>
            <p:nvPr/>
          </p:nvSpPr>
          <p:spPr>
            <a:xfrm>
              <a:off x="7285221" y="2143594"/>
              <a:ext cx="1379096" cy="58461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Level:</a:t>
              </a:r>
            </a:p>
            <a:p>
              <a:pPr algn="ctr"/>
              <a:r>
                <a:rPr lang="en-US" dirty="0" err="1"/>
                <a:t>i</a:t>
              </a:r>
              <a:r>
                <a:rPr lang="en-US" dirty="0"/>
                <a:t>= </a:t>
              </a:r>
              <a:r>
                <a:rPr lang="en-US" dirty="0" err="1"/>
                <a:t>i+1</a:t>
              </a:r>
              <a:endParaRPr lang="en-US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C18BAA30-48D2-6E61-0019-05651501B5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75554" y="3342804"/>
              <a:ext cx="81696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4F527A27-31D2-8A3C-6007-8D80CE9E99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90544" y="2383435"/>
              <a:ext cx="0" cy="97436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171CF81E-C626-0FCF-7DE3-649021BE0FEC}"/>
                </a:ext>
              </a:extLst>
            </p:cNvPr>
            <p:cNvCxnSpPr>
              <a:cxnSpLocks/>
            </p:cNvCxnSpPr>
            <p:nvPr/>
          </p:nvCxnSpPr>
          <p:spPr>
            <a:xfrm>
              <a:off x="6760564" y="2383435"/>
              <a:ext cx="52465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2D45D033-D2A4-6E5C-BA4F-C04598497D52}"/>
                </a:ext>
              </a:extLst>
            </p:cNvPr>
            <p:cNvCxnSpPr>
              <a:stCxn id="4" idx="4"/>
              <a:endCxn id="5" idx="1"/>
            </p:cNvCxnSpPr>
            <p:nvPr/>
          </p:nvCxnSpPr>
          <p:spPr>
            <a:xfrm>
              <a:off x="7967273" y="944381"/>
              <a:ext cx="7496" cy="1798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CE1DA73E-5054-6D57-15E1-9172CBD85E40}"/>
                </a:ext>
              </a:extLst>
            </p:cNvPr>
            <p:cNvCxnSpPr>
              <a:stCxn id="5" idx="4"/>
              <a:endCxn id="6" idx="0"/>
            </p:cNvCxnSpPr>
            <p:nvPr/>
          </p:nvCxnSpPr>
          <p:spPr>
            <a:xfrm>
              <a:off x="7974769" y="1394085"/>
              <a:ext cx="0" cy="1798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xmlns="" id="{6F6A6FAF-0DC6-20F2-F53D-F59AA57EB040}"/>
                </a:ext>
              </a:extLst>
            </p:cNvPr>
            <p:cNvCxnSpPr>
              <a:cxnSpLocks/>
            </p:cNvCxnSpPr>
            <p:nvPr/>
          </p:nvCxnSpPr>
          <p:spPr>
            <a:xfrm>
              <a:off x="8109682" y="2728207"/>
              <a:ext cx="0" cy="2698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lowchart: Data 26">
              <a:extLst>
                <a:ext uri="{FF2B5EF4-FFF2-40B4-BE49-F238E27FC236}">
                  <a16:creationId xmlns:a16="http://schemas.microsoft.com/office/drawing/2014/main" xmlns="" id="{E0747E33-0C15-6DC7-56A6-0726DAF9AE2A}"/>
                </a:ext>
              </a:extLst>
            </p:cNvPr>
            <p:cNvSpPr/>
            <p:nvPr/>
          </p:nvSpPr>
          <p:spPr>
            <a:xfrm>
              <a:off x="9593705" y="3162922"/>
              <a:ext cx="1588957" cy="449705"/>
            </a:xfrm>
            <a:prstGeom prst="flowChartInputOutp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Print </a:t>
              </a:r>
              <a:r>
                <a:rPr lang="en-US" dirty="0" err="1"/>
                <a:t>i</a:t>
              </a:r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4AFCE493-D118-6118-6998-B33F3B172FBA}"/>
                </a:ext>
              </a:extLst>
            </p:cNvPr>
            <p:cNvSpPr/>
            <p:nvPr/>
          </p:nvSpPr>
          <p:spPr>
            <a:xfrm>
              <a:off x="9788580" y="3972391"/>
              <a:ext cx="1139252" cy="26982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End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xmlns="" id="{5BA759A1-56DB-49C8-E585-0A9AFEE24B70}"/>
                </a:ext>
              </a:extLst>
            </p:cNvPr>
            <p:cNvCxnSpPr>
              <a:cxnSpLocks/>
              <a:stCxn id="27" idx="4"/>
            </p:cNvCxnSpPr>
            <p:nvPr/>
          </p:nvCxnSpPr>
          <p:spPr>
            <a:xfrm>
              <a:off x="10388184" y="3612627"/>
              <a:ext cx="0" cy="32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xmlns="" id="{ACF7F3C8-366B-657C-2654-22364997E9E5}"/>
                </a:ext>
              </a:extLst>
            </p:cNvPr>
            <p:cNvCxnSpPr>
              <a:cxnSpLocks/>
              <a:stCxn id="7" idx="3"/>
              <a:endCxn id="27" idx="2"/>
            </p:cNvCxnSpPr>
            <p:nvPr/>
          </p:nvCxnSpPr>
          <p:spPr>
            <a:xfrm>
              <a:off x="8739267" y="3357795"/>
              <a:ext cx="1013334" cy="29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039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airplan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584" y="146304"/>
            <a:ext cx="11987784" cy="6592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1752" y="365760"/>
            <a:ext cx="11612880" cy="613562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4924" y="625097"/>
            <a:ext cx="11173968" cy="58762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4" y="3707892"/>
            <a:ext cx="2984500" cy="2590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074" y="821944"/>
            <a:ext cx="2984500" cy="2590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724392" y="625093"/>
            <a:ext cx="2984500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921242" y="3511042"/>
            <a:ext cx="2984500" cy="2590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324" y="682625"/>
            <a:ext cx="7470648" cy="4176014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="" xmlns:a16="http://schemas.microsoft.com/office/drawing/2014/main" id="{CF920B9E-C183-4374-A9D5-2808700FC3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8571208"/>
              </p:ext>
            </p:extLst>
          </p:nvPr>
        </p:nvGraphicFramePr>
        <p:xfrm>
          <a:off x="2359727" y="3418337"/>
          <a:ext cx="7318629" cy="267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Picture 2" descr="রাজিব সিকদার – My Blog">
            <a:extLst>
              <a:ext uri="{FF2B5EF4-FFF2-40B4-BE49-F238E27FC236}">
                <a16:creationId xmlns:a16="http://schemas.microsoft.com/office/drawing/2014/main" xmlns="" id="{15517DBC-6A2B-CB83-C5FA-7E39CCF88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44" y="776561"/>
            <a:ext cx="10194877" cy="35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566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airplan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6811</TotalTime>
  <Words>181</Words>
  <Application>Microsoft Office PowerPoint</Application>
  <PresentationFormat>Widescreen</PresentationFormat>
  <Paragraphs>106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NikoshBAN</vt:lpstr>
      <vt:lpstr>SolaimanLipi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শুভেচ্ছা ও স্বগতম</dc:title>
  <dc:creator>ibrahim mollah</dc:creator>
  <cp:lastModifiedBy>Raza Msc</cp:lastModifiedBy>
  <cp:revision>248</cp:revision>
  <dcterms:created xsi:type="dcterms:W3CDTF">2025-10-11T16:18:15Z</dcterms:created>
  <dcterms:modified xsi:type="dcterms:W3CDTF">2026-07-01T00:25:57Z</dcterms:modified>
</cp:coreProperties>
</file>