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C00000"/>
                </a:solidFill>
              </a:rPr>
              <a:t>প</a:t>
            </a:r>
            <a:r>
              <a:rPr lang="bn-BD" dirty="0" smtClean="0">
                <a:solidFill>
                  <a:srgbClr val="FF0000"/>
                </a:solidFill>
              </a:rPr>
              <a:t>রিচিতি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নেয়ামুল কবির রাজু 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 শিক্ষক ( ইংরেজী )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বেগম খোরশেদা কালু মিঞা উচ্চ বিদ্যালয়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হাসানপুর, দাউদকান্দি, কুমিল্লা।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TOPICS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Flowchart: Extract 4"/>
          <p:cNvSpPr/>
          <p:nvPr/>
        </p:nvSpPr>
        <p:spPr>
          <a:xfrm>
            <a:off x="3581400" y="1447800"/>
            <a:ext cx="1905000" cy="1676400"/>
          </a:xfrm>
          <a:prstGeom prst="flowChartExtra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PARTS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733800" y="3124200"/>
            <a:ext cx="1524000" cy="13716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OF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7" name="Sun 6"/>
          <p:cNvSpPr/>
          <p:nvPr/>
        </p:nvSpPr>
        <p:spPr>
          <a:xfrm>
            <a:off x="3200400" y="4495800"/>
            <a:ext cx="2667000" cy="2209800"/>
          </a:xfrm>
          <a:prstGeom prst="su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SPEECH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allAtOnce" animBg="1"/>
      <p:bldP spid="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599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343400" y="0"/>
            <a:ext cx="1524000" cy="1066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NOUN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667000" y="762000"/>
            <a:ext cx="1600200" cy="7620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Pronoun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 rot="21170493">
            <a:off x="5627871" y="386450"/>
            <a:ext cx="1916270" cy="10668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Adjective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315973">
            <a:off x="1600200" y="1371600"/>
            <a:ext cx="16002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Verb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781800" y="1295400"/>
            <a:ext cx="1524000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Adverb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143000" y="2819400"/>
            <a:ext cx="1981200" cy="6096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Preposition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181600" y="2362200"/>
            <a:ext cx="2057400" cy="6858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Conjunction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1752600" y="3657600"/>
            <a:ext cx="1905000" cy="7620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Interjection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00833 0.877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4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-0.00348 0.94514 " pathEditMode="relative" rAng="0" ptsTypes="AA">
                                      <p:cBhvr>
                                        <p:cTn id="20" dur="2000" spd="-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5" grpId="1" uiExpand="1" build="allAtOnce" animBg="1"/>
      <p:bldP spid="6" grpId="0" build="allAtOnce" animBg="1"/>
      <p:bldP spid="7" grpId="0" build="allAtOnce" animBg="1"/>
      <p:bldP spid="8" grpId="0" build="p" animBg="1"/>
      <p:bldP spid="9" grpId="0" build="p" animBg="1"/>
      <p:bldP spid="10" grpId="0" build="allAtOnce" animBg="1"/>
      <p:bldP spid="11" grpId="0" build="allAtOnce" animBg="1"/>
      <p:bldP spid="12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152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Noun</a:t>
            </a:r>
            <a:endParaRPr lang="en-US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0668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কোনকিছুর নাম কে 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NOUN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বলে 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1981200"/>
            <a:ext cx="1981200" cy="1828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41148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Banana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895600" y="1752600"/>
            <a:ext cx="2362200" cy="1905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429000" y="40386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Sun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6000" y="1905000"/>
            <a:ext cx="2438400" cy="20574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172200" y="4267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Book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animBg="1"/>
      <p:bldP spid="7" grpId="0" build="allAtOnce"/>
      <p:bldP spid="8" grpId="0" animBg="1"/>
      <p:bldP spid="9" grpId="0" build="allAtOnce"/>
      <p:bldP spid="11" grpId="0" animBg="1"/>
      <p:bldP spid="1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Pronoun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4478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নামের পরিবর্তে যে শব্দ ব্যবহৃত হয় তাকে 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pronoun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057400"/>
            <a:ext cx="2362200" cy="26670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200400" y="2057400"/>
            <a:ext cx="2667000" cy="27432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172200" y="2057400"/>
            <a:ext cx="2667000" cy="27432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3400" y="49530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He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50292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She</a:t>
            </a:r>
            <a:endParaRPr lang="en-US" sz="5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0" y="50292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92D050"/>
                </a:solidFill>
              </a:rPr>
              <a:t>Them</a:t>
            </a:r>
            <a:endParaRPr lang="en-US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10" grpId="0" build="allAtOnce"/>
      <p:bldP spid="1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Adjective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7526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দোষ, গুণ, অবস্থা, সংখ্যা ইত্যাদিকে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Adjective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বলে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2209800"/>
            <a:ext cx="2667000" cy="29718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54864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</a:rPr>
              <a:t>Beautiful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2286000"/>
            <a:ext cx="3276600" cy="28956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5400" y="54864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Old Man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allAtOnce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Verb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3716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 কিছু করা কে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Verb</a:t>
            </a:r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বলে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1981200"/>
            <a:ext cx="3048000" cy="27432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4876800"/>
            <a:ext cx="304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</a:rPr>
              <a:t>Sing</a:t>
            </a:r>
            <a:endParaRPr lang="en-US" sz="6600" b="1" dirty="0">
              <a:solidFill>
                <a:srgbClr val="C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48200" y="2057400"/>
            <a:ext cx="3276600" cy="27432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00600" y="5105400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</a:rPr>
              <a:t>Play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allAtOnce"/>
      <p:bldP spid="7" grpId="0" animBg="1"/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Adverb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002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শ</a:t>
            </a:r>
            <a:r>
              <a:rPr lang="bn-BD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ব্দ  কে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Verb</a:t>
            </a:r>
            <a:r>
              <a:rPr lang="bn-BD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প্রভাবিত করে তাকে 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Adverb </a:t>
            </a:r>
            <a:r>
              <a:rPr lang="bn-BD" sz="32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 </a:t>
            </a:r>
            <a:endParaRPr lang="en-US" sz="32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2209800"/>
            <a:ext cx="2971800" cy="26670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52578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Slow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0" y="2209800"/>
            <a:ext cx="3581400" cy="27432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52578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Fast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/>
      <p:bldP spid="7" grpId="0" animBg="1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Preposition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4478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 বস্তুর অবস্থান কে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Preposition 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2362200"/>
            <a:ext cx="3505200" cy="22860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953000" y="2286000"/>
            <a:ext cx="4038600" cy="24384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5029200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On</a:t>
            </a:r>
            <a:endParaRPr lang="en-US" sz="60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4953000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Under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me work t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Sun 6"/>
          <p:cNvSpPr/>
          <p:nvPr/>
        </p:nvSpPr>
        <p:spPr>
          <a:xfrm>
            <a:off x="5257800" y="1981200"/>
            <a:ext cx="3657600" cy="2971800"/>
          </a:xfrm>
          <a:prstGeom prst="sun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Home Work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7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103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পরিচিতি</vt:lpstr>
      <vt:lpstr>TOPICS</vt:lpstr>
      <vt:lpstr>Slide 4</vt:lpstr>
      <vt:lpstr>Slide 5</vt:lpstr>
      <vt:lpstr>Pronoun</vt:lpstr>
      <vt:lpstr>Adjective</vt:lpstr>
      <vt:lpstr>Verb</vt:lpstr>
      <vt:lpstr>Adverb</vt:lpstr>
      <vt:lpstr>Preposition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LAB</cp:lastModifiedBy>
  <cp:revision>17</cp:revision>
  <dcterms:created xsi:type="dcterms:W3CDTF">2006-08-16T00:00:00Z</dcterms:created>
  <dcterms:modified xsi:type="dcterms:W3CDTF">2026-07-01T09:23:57Z</dcterms:modified>
</cp:coreProperties>
</file>