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0104D-1C31-4510-AB69-AFA89370DFBA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661D7C-A8D6-4B9C-88E4-71E378F557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61D7C-A8D6-4B9C-88E4-71E378F557D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661D7C-A8D6-4B9C-88E4-71E378F557D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05000" y="1295400"/>
            <a:ext cx="5105400" cy="47244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5-Point Star 2"/>
          <p:cNvSpPr/>
          <p:nvPr/>
        </p:nvSpPr>
        <p:spPr>
          <a:xfrm>
            <a:off x="381000" y="381000"/>
            <a:ext cx="1676400" cy="1295400"/>
          </a:xfrm>
          <a:prstGeom prst="star5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>
            <a:off x="7162800" y="304800"/>
            <a:ext cx="1676400" cy="1524000"/>
          </a:xfrm>
          <a:prstGeom prst="star5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5-Point Star 4"/>
          <p:cNvSpPr/>
          <p:nvPr/>
        </p:nvSpPr>
        <p:spPr>
          <a:xfrm>
            <a:off x="457200" y="4648200"/>
            <a:ext cx="1447800" cy="1600200"/>
          </a:xfrm>
          <a:prstGeom prst="star5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7086600" y="4648200"/>
            <a:ext cx="2057400" cy="1828800"/>
          </a:xfrm>
          <a:prstGeom prst="star5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62200" y="228600"/>
            <a:ext cx="40386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2819400" y="457200"/>
            <a:ext cx="3124200" cy="3581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334000" y="4343400"/>
            <a:ext cx="3810000" cy="23622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ফেরদৌস মিয়াজী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(ব্যবসায় শিক্ষা)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দক্ষিণ নারানদিয়া উচ্চ বিদ্যালয়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রফারদিয়া,দাউদকান্দি,কুমিল্লা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81000" y="4343400"/>
            <a:ext cx="3886200" cy="2286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শ্রেণিঃ ৯ম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 হিসাব বিজ্ঞান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মোট শিক্ষার্থীঃ ৫০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উপস্থিত শিক্ষার্থীঃ ৪০</a:t>
            </a: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তারিখঃ ৩০/০৬/২০২৬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2286000"/>
            <a:ext cx="6096000" cy="3733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295400" y="1295400"/>
            <a:ext cx="60960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লেনদেন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438400"/>
            <a:ext cx="7010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/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অধ্যায় শেষে আমরা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NikoshBAN" pitchFamily="2" charset="0"/>
              <a:buChar char="º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লেনদেন এর ধারনা ব্যখ্যা করতে পারবে।</a:t>
            </a:r>
          </a:p>
          <a:p>
            <a:pPr marL="514350" indent="-514350">
              <a:buFont typeface="NikoshBAN" pitchFamily="2" charset="0"/>
              <a:buChar char="º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লেনদেন এর প্রকারভেদ করতে পারবে।</a:t>
            </a:r>
          </a:p>
          <a:p>
            <a:pPr marL="514350" indent="-514350">
              <a:buFont typeface="NikoshBAN" pitchFamily="2" charset="0"/>
              <a:buChar char="º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লেনদেন এর প্রকৃতি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বা বৈশিষ্ট্য শনাক্ত করতে পারবে।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838200"/>
            <a:ext cx="2819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শিখণফল</a:t>
            </a:r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81000"/>
            <a:ext cx="4724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 এর ধারনা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219200"/>
            <a:ext cx="6085266" cy="304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95400" y="4572000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অর্থের অঙ্কে পরিমাপ যোগ্য, যা আর্থিক অবস্থার পরিবর্তন ঘটায় সেই সমস্ত ঘটনাকেই লেনদেন বলে।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76200"/>
            <a:ext cx="5105400" cy="83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 এর প্রকারভেদ 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28800" y="762000"/>
            <a:ext cx="396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u="sng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লেনদেন দুই প্রকার </a:t>
            </a:r>
            <a:endParaRPr lang="bn-IN" sz="4400" u="sng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6220954" cy="3089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8200" y="4648200"/>
            <a:ext cx="6324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u="sng" dirty="0" smtClean="0">
                <a:solidFill>
                  <a:srgbClr val="0099FF"/>
                </a:solidFill>
                <a:latin typeface="NikoshBAN" pitchFamily="2" charset="0"/>
                <a:cs typeface="NikoshBAN" pitchFamily="2" charset="0"/>
              </a:rPr>
              <a:t>বাহ্যিক লেনদেনঃ</a:t>
            </a:r>
            <a:r>
              <a:rPr lang="en-US" sz="3600" b="1" dirty="0" smtClean="0">
                <a:solidFill>
                  <a:srgbClr val="0099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যখন কোন অর্থনৈতিক ঘটনা দুটি প্রতিষ্ঠানকে প্রভাবিত করে তাকে বাহ্যিক লেনদেন।</a:t>
            </a:r>
            <a:endParaRPr lang="bn-IN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1558"/>
            <a:ext cx="7772400" cy="345844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5800" y="4114800"/>
            <a:ext cx="762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4000" b="1" u="sng" dirty="0" smtClean="0">
                <a:solidFill>
                  <a:srgbClr val="0099FF"/>
                </a:solidFill>
                <a:latin typeface="NikoshBAN" pitchFamily="2" charset="0"/>
                <a:cs typeface="NikoshBAN" pitchFamily="2" charset="0"/>
              </a:rPr>
              <a:t>অভ্যন্তরীণ লেনদেনঃ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যখন কোন অর্থনৈতিক ঘটনা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শুধু ব্যবসায়ের অভ্যন্তরিন আর্থিক অবস্থাকে প্রভাবিত করে তাকে অভ্যন্তরীণ লেনদেন।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609600"/>
            <a:ext cx="4953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লেনদেন এর প্রকৃতি বা বৈশিষ্ট্য 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0200" y="2133600"/>
            <a:ext cx="4800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অর্থের অঙ্কে পরিমাপ যোগ্য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আর্থিক অবস্থার পরিবর্তন ঘটায়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দৈত স্বত্তা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স্বয়ংসম্পূর্ন ও সতন্ত্র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দৃশ্যমান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ঐতিহাসিক ঘটনা।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580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00200" y="0"/>
            <a:ext cx="3657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133600"/>
            <a:ext cx="6019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উদাহরন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dirty="0" smtClean="0">
              <a:solidFill>
                <a:srgbClr val="92D050"/>
              </a:solidFill>
            </a:endParaRPr>
          </a:p>
          <a:p>
            <a:pPr lvl="0"/>
            <a:r>
              <a:rPr lang="bn-IN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2.অভ্যন্তরীণ লেনদেন কী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228600"/>
            <a:ext cx="533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500938" cy="3429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400" y="5410200"/>
            <a:ext cx="7772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লেনদেন নয় এমন ০৫টি আর্থিক ঘটনা তৈরি কর?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76200"/>
            <a:ext cx="3581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" y="762000"/>
            <a:ext cx="7619999" cy="5751314"/>
            <a:chOff x="3325091" y="1524000"/>
            <a:chExt cx="3429000" cy="3013362"/>
          </a:xfrm>
        </p:grpSpPr>
        <p:grpSp>
          <p:nvGrpSpPr>
            <p:cNvPr id="4" name="Group 16"/>
            <p:cNvGrpSpPr/>
            <p:nvPr/>
          </p:nvGrpSpPr>
          <p:grpSpPr>
            <a:xfrm>
              <a:off x="3325091" y="1524000"/>
              <a:ext cx="3429000" cy="2362200"/>
              <a:chOff x="2667000" y="2164773"/>
              <a:chExt cx="3429000" cy="236220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162300" y="3079173"/>
                <a:ext cx="2438400" cy="14478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8"/>
              <p:cNvSpPr/>
              <p:nvPr/>
            </p:nvSpPr>
            <p:spPr>
              <a:xfrm>
                <a:off x="2667000" y="2164773"/>
                <a:ext cx="3429000" cy="914400"/>
              </a:xfrm>
              <a:prstGeom prst="triangle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229100" y="3079173"/>
                <a:ext cx="457200" cy="144780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84864" y="3352799"/>
                <a:ext cx="457200" cy="450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887191" y="3352800"/>
                <a:ext cx="457200" cy="450273"/>
              </a:xfrm>
              <a:prstGeom prst="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4405746" y="3910445"/>
              <a:ext cx="1295400" cy="197427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77196" y="4125190"/>
              <a:ext cx="952500" cy="197428"/>
            </a:xfrm>
            <a:prstGeom prst="rect">
              <a:avLst/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739987" y="4339935"/>
              <a:ext cx="626918" cy="197427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762000" y="198120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রিফাত এন্টারপ্রাইজ এর নিম্নোক্ত লেনদেন সংঘটিত হয়।</a:t>
            </a: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৫,০০,০০০ টাকা নিয়ে ব্যবনায় শুরু করা হলো।</a:t>
            </a: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নগদে পন্য বিক্রয় ২৫,০০০ টাকা।</a:t>
            </a: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পাওনাদারকে পরিশোধ ১৫,০০০ টাকা। </a:t>
            </a: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মালিকের ব্যক্তিগত অর্থ ৫০০ টাকা চুরি গেল। </a:t>
            </a:r>
          </a:p>
          <a:p>
            <a:pPr marL="514350" indent="-514350">
              <a:buAutoNum type="arabicPeriod"/>
            </a:pPr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৭০০০ টাকা বেতনের ম্যানেজার নিয়োগ দেওয়া হলো। </a:t>
            </a:r>
          </a:p>
          <a:p>
            <a:r>
              <a:rPr lang="bn-IN" sz="28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*উক্ত ঘটনা হতে লেনদেন এর পরিমান নির্নয় কর?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38225" y="1676400"/>
            <a:ext cx="6172199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19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</TotalTime>
  <Words>224</Words>
  <Application>Microsoft Office PowerPoint</Application>
  <PresentationFormat>On-screen Show (4:3)</PresentationFormat>
  <Paragraphs>47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LAB</cp:lastModifiedBy>
  <cp:revision>15</cp:revision>
  <dcterms:created xsi:type="dcterms:W3CDTF">2006-08-16T00:00:00Z</dcterms:created>
  <dcterms:modified xsi:type="dcterms:W3CDTF">2026-06-30T11:14:35Z</dcterms:modified>
</cp:coreProperties>
</file>